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8780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62298" y="1207897"/>
            <a:ext cx="1819402" cy="3822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4370" y="3391027"/>
            <a:ext cx="8195259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7.png"/><Relationship Id="rId4" Type="http://schemas.openxmlformats.org/officeDocument/2006/relationships/hyperlink" Target="mailto:sogep@fka.gov.tr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ogep@fka.gov.tr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7348" y="6459118"/>
            <a:ext cx="1028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878787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2543555"/>
            <a:ext cx="9144000" cy="21625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3354" y="2750185"/>
            <a:ext cx="3825875" cy="172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478405" algn="r">
              <a:lnSpc>
                <a:spcPct val="100000"/>
              </a:lnSpc>
            </a:pPr>
            <a:r>
              <a:rPr sz="28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202</a:t>
            </a:r>
            <a:r>
              <a:rPr lang="tr-TR" sz="28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2800" b="1" spc="-4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YI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I </a:t>
            </a:r>
            <a:r>
              <a:rPr sz="2800" b="1" spc="-6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800" b="1" spc="-5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800" b="1" spc="-10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800" b="1" spc="-28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800" b="1" spc="-4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800" b="1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MEYİ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800" b="1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b="1" spc="-3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r>
              <a:rPr sz="2800" b="1" spc="-3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b="1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b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800" b="1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OG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800" b="1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MI 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800" b="1" spc="-6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2800" b="1" spc="-2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800" b="1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r>
              <a:rPr sz="28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800" b="1" spc="-3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912620"/>
            <a:ext cx="5012435" cy="37566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9630" y="208648"/>
            <a:ext cx="2160270" cy="8700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874" y="357711"/>
            <a:ext cx="2632959" cy="5719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816" y="2621279"/>
            <a:ext cx="8424545" cy="2506980"/>
          </a:xfrm>
          <a:custGeom>
            <a:avLst/>
            <a:gdLst/>
            <a:ahLst/>
            <a:cxnLst/>
            <a:rect l="l" t="t" r="r" b="b"/>
            <a:pathLst>
              <a:path w="8424545" h="2506979">
                <a:moveTo>
                  <a:pt x="0" y="2506853"/>
                </a:moveTo>
                <a:lnTo>
                  <a:pt x="8424418" y="2506853"/>
                </a:lnTo>
                <a:lnTo>
                  <a:pt x="8424418" y="0"/>
                </a:lnTo>
                <a:lnTo>
                  <a:pt x="0" y="0"/>
                </a:lnTo>
                <a:lnTo>
                  <a:pt x="0" y="2506853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4215" y="1748027"/>
            <a:ext cx="5785104" cy="728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7372" y="1900427"/>
            <a:ext cx="8171180" cy="3149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-5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EK</a:t>
            </a:r>
            <a:r>
              <a:rPr sz="24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spc="-5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400" b="1" spc="-20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spc="-3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spc="-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ŞFİN</a:t>
            </a:r>
            <a:r>
              <a:rPr sz="2400" b="1" spc="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NS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NI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L="430530" marR="5080" indent="-344805">
              <a:lnSpc>
                <a:spcPct val="100000"/>
              </a:lnSpc>
              <a:spcBef>
                <a:spcPts val="1530"/>
              </a:spcBef>
              <a:buFont typeface="Arial"/>
              <a:buChar char="•"/>
              <a:tabLst>
                <a:tab pos="431165" algn="l"/>
              </a:tabLst>
            </a:pPr>
            <a:r>
              <a:rPr sz="2000" spc="-40" dirty="0">
                <a:latin typeface="Calibri"/>
                <a:cs typeface="Calibri"/>
              </a:rPr>
              <a:t>P</a:t>
            </a:r>
            <a:r>
              <a:rPr sz="2000" spc="-60" dirty="0">
                <a:latin typeface="Calibri"/>
                <a:cs typeface="Calibri"/>
              </a:rPr>
              <a:t>r</a:t>
            </a:r>
            <a:r>
              <a:rPr sz="2000" spc="-40" dirty="0">
                <a:latin typeface="Calibri"/>
                <a:cs typeface="Calibri"/>
              </a:rPr>
              <a:t>og</a:t>
            </a:r>
            <a:r>
              <a:rPr sz="2000" spc="-85" dirty="0">
                <a:latin typeface="Calibri"/>
                <a:cs typeface="Calibri"/>
              </a:rPr>
              <a:t>r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m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k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p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15" dirty="0">
                <a:latin typeface="Calibri"/>
                <a:cs typeface="Calibri"/>
              </a:rPr>
              <a:t>amı</a:t>
            </a:r>
            <a:r>
              <a:rPr sz="2000" spc="-10" dirty="0">
                <a:latin typeface="Calibri"/>
                <a:cs typeface="Calibri"/>
              </a:rPr>
              <a:t>nda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50" dirty="0">
                <a:latin typeface="Calibri"/>
                <a:cs typeface="Calibri"/>
              </a:rPr>
              <a:t>s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kl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k</a:t>
            </a:r>
            <a:r>
              <a:rPr sz="2000" spc="114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20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j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2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rin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s</a:t>
            </a:r>
            <a:r>
              <a:rPr sz="2000" spc="-65" dirty="0">
                <a:latin typeface="Calibri"/>
                <a:cs typeface="Calibri"/>
              </a:rPr>
              <a:t>g</a:t>
            </a:r>
            <a:r>
              <a:rPr sz="2000" spc="-10" dirty="0">
                <a:latin typeface="Calibri"/>
                <a:cs typeface="Calibri"/>
              </a:rPr>
              <a:t>ari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20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j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bü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ç</a:t>
            </a:r>
            <a:r>
              <a:rPr sz="2000" spc="-25" dirty="0">
                <a:latin typeface="Calibri"/>
                <a:cs typeface="Calibri"/>
              </a:rPr>
              <a:t>es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1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30" dirty="0" err="1">
                <a:latin typeface="Calibri"/>
                <a:cs typeface="Calibri"/>
              </a:rPr>
              <a:t>m</a:t>
            </a:r>
            <a:r>
              <a:rPr sz="2000" spc="-5" dirty="0" err="1">
                <a:latin typeface="Calibri"/>
                <a:cs typeface="Calibri"/>
              </a:rPr>
              <a:t>il</a:t>
            </a:r>
            <a:r>
              <a:rPr sz="2000" spc="-30" dirty="0" err="1">
                <a:latin typeface="Calibri"/>
                <a:cs typeface="Calibri"/>
              </a:rPr>
              <a:t>y</a:t>
            </a:r>
            <a:r>
              <a:rPr sz="2000" spc="-20" dirty="0" err="1">
                <a:latin typeface="Calibri"/>
                <a:cs typeface="Calibri"/>
              </a:rPr>
              <a:t>on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95" dirty="0" smtClean="0">
                <a:latin typeface="Calibri"/>
                <a:cs typeface="Calibri"/>
              </a:rPr>
              <a:t>T</a:t>
            </a:r>
            <a:r>
              <a:rPr sz="2000" spc="-225" dirty="0" smtClean="0">
                <a:latin typeface="Calibri"/>
                <a:cs typeface="Calibri"/>
              </a:rPr>
              <a:t>L</a:t>
            </a:r>
            <a:r>
              <a:rPr sz="2000" spc="-215" dirty="0" smtClean="0">
                <a:latin typeface="Calibri"/>
                <a:cs typeface="Calibri"/>
              </a:rPr>
              <a:t>’</a:t>
            </a:r>
            <a:r>
              <a:rPr lang="tr-TR" sz="2000" spc="-215" dirty="0" smtClean="0">
                <a:latin typeface="Calibri"/>
                <a:cs typeface="Calibri"/>
              </a:rPr>
              <a:t> </a:t>
            </a:r>
            <a:r>
              <a:rPr sz="2000" spc="-80" dirty="0" smtClean="0">
                <a:latin typeface="Calibri"/>
                <a:cs typeface="Calibri"/>
              </a:rPr>
              <a:t>d</a:t>
            </a:r>
            <a:r>
              <a:rPr sz="2000" spc="-75" dirty="0" smtClean="0">
                <a:latin typeface="Calibri"/>
                <a:cs typeface="Calibri"/>
              </a:rPr>
              <a:t>i</a:t>
            </a:r>
            <a:r>
              <a:rPr sz="2000" spc="-275" dirty="0" smtClean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spc="-45" dirty="0" err="1" smtClean="0">
                <a:latin typeface="Calibri"/>
                <a:cs typeface="Calibri"/>
              </a:rPr>
              <a:t>K</a:t>
            </a:r>
            <a:r>
              <a:rPr sz="2000" spc="-15" dirty="0" err="1" smtClean="0">
                <a:latin typeface="Calibri"/>
                <a:cs typeface="Calibri"/>
              </a:rPr>
              <a:t>amu</a:t>
            </a:r>
            <a:r>
              <a:rPr sz="2000" spc="-35" dirty="0" smtClean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k</a:t>
            </a:r>
            <a:r>
              <a:rPr sz="2000" spc="-10" dirty="0">
                <a:latin typeface="Calibri"/>
                <a:cs typeface="Calibri"/>
              </a:rPr>
              <a:t>ur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spc="-30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ları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ile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5" dirty="0">
                <a:latin typeface="Calibri"/>
                <a:cs typeface="Calibri"/>
              </a:rPr>
              <a:t>k</a:t>
            </a:r>
            <a:r>
              <a:rPr sz="2000" spc="-30" dirty="0">
                <a:latin typeface="Calibri"/>
                <a:cs typeface="Calibri"/>
              </a:rPr>
              <a:t>â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amacı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gü</a:t>
            </a:r>
            <a:r>
              <a:rPr sz="2000" spc="-15" dirty="0">
                <a:latin typeface="Calibri"/>
                <a:cs typeface="Calibri"/>
              </a:rPr>
              <a:t>tm</a:t>
            </a:r>
            <a:r>
              <a:rPr sz="2000" spc="-5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y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5" dirty="0">
                <a:latin typeface="Calibri"/>
                <a:cs typeface="Calibri"/>
              </a:rPr>
              <a:t>n</a:t>
            </a:r>
            <a:r>
              <a:rPr sz="2000" spc="-30" dirty="0">
                <a:latin typeface="Calibri"/>
                <a:cs typeface="Calibri"/>
              </a:rPr>
              <a:t> k</a:t>
            </a:r>
            <a:r>
              <a:rPr sz="2000" spc="-10" dirty="0">
                <a:latin typeface="Calibri"/>
                <a:cs typeface="Calibri"/>
              </a:rPr>
              <a:t>ur</a:t>
            </a:r>
            <a:r>
              <a:rPr sz="2000" spc="-5" dirty="0">
                <a:latin typeface="Calibri"/>
                <a:cs typeface="Calibri"/>
              </a:rPr>
              <a:t>ul</a:t>
            </a:r>
            <a:r>
              <a:rPr sz="2000" spc="-10" dirty="0">
                <a:latin typeface="Calibri"/>
                <a:cs typeface="Calibri"/>
              </a:rPr>
              <a:t>u</a:t>
            </a:r>
            <a:r>
              <a:rPr sz="2000" spc="-20" dirty="0">
                <a:latin typeface="Calibri"/>
                <a:cs typeface="Calibri"/>
              </a:rPr>
              <a:t>ş</a:t>
            </a:r>
            <a:r>
              <a:rPr sz="2000" spc="-10" dirty="0">
                <a:latin typeface="Calibri"/>
                <a:cs typeface="Calibri"/>
              </a:rPr>
              <a:t>ların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hi</a:t>
            </a:r>
            <a:r>
              <a:rPr sz="2000" spc="-10" dirty="0">
                <a:latin typeface="Calibri"/>
                <a:cs typeface="Calibri"/>
              </a:rPr>
              <a:t>b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olduğu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ojel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de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ş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na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30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an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ka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kı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ı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as</a:t>
            </a:r>
            <a:r>
              <a:rPr sz="2000" spc="-70" dirty="0">
                <a:latin typeface="Calibri"/>
                <a:cs typeface="Calibri"/>
              </a:rPr>
              <a:t>g</a:t>
            </a:r>
            <a:r>
              <a:rPr sz="2000" spc="-10" dirty="0">
                <a:latin typeface="Calibri"/>
                <a:cs typeface="Calibri"/>
              </a:rPr>
              <a:t>ari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75" dirty="0">
                <a:latin typeface="Calibri"/>
                <a:cs typeface="Calibri"/>
              </a:rPr>
              <a:t>%</a:t>
            </a:r>
            <a:r>
              <a:rPr sz="2000" spc="-65" dirty="0">
                <a:latin typeface="Calibri"/>
                <a:cs typeface="Calibri"/>
              </a:rPr>
              <a:t>10</a:t>
            </a:r>
            <a:r>
              <a:rPr sz="2000" spc="-195" dirty="0">
                <a:latin typeface="Calibri"/>
                <a:cs typeface="Calibri"/>
              </a:rPr>
              <a:t>’</a:t>
            </a:r>
            <a:r>
              <a:rPr sz="2000" spc="-55" dirty="0">
                <a:latin typeface="Calibri"/>
                <a:cs typeface="Calibri"/>
              </a:rPr>
              <a:t>du</a:t>
            </a:r>
            <a:r>
              <a:rPr sz="2000" spc="-25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430530" marR="54610" indent="-34480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431165" algn="l"/>
              </a:tabLst>
            </a:pPr>
            <a:r>
              <a:rPr sz="2000" spc="-45" dirty="0">
                <a:latin typeface="Calibri"/>
                <a:cs typeface="Calibri"/>
              </a:rPr>
              <a:t>K</a:t>
            </a:r>
            <a:r>
              <a:rPr sz="2000" spc="-10" dirty="0">
                <a:latin typeface="Calibri"/>
                <a:cs typeface="Calibri"/>
              </a:rPr>
              <a:t>âr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amacı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güd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5" dirty="0">
                <a:latin typeface="Calibri"/>
                <a:cs typeface="Calibri"/>
              </a:rPr>
              <a:t>k</a:t>
            </a:r>
            <a:r>
              <a:rPr sz="2000" spc="-30" dirty="0">
                <a:latin typeface="Calibri"/>
                <a:cs typeface="Calibri"/>
              </a:rPr>
              <a:t>u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30" dirty="0">
                <a:latin typeface="Calibri"/>
                <a:cs typeface="Calibri"/>
              </a:rPr>
              <a:t>ulu</a:t>
            </a:r>
            <a:r>
              <a:rPr sz="2000" spc="-50" dirty="0">
                <a:latin typeface="Calibri"/>
                <a:cs typeface="Calibri"/>
              </a:rPr>
              <a:t>ş</a:t>
            </a:r>
            <a:r>
              <a:rPr sz="2000" spc="-30" dirty="0">
                <a:latin typeface="Calibri"/>
                <a:cs typeface="Calibri"/>
              </a:rPr>
              <a:t>la</a:t>
            </a:r>
            <a:r>
              <a:rPr sz="2000" spc="-204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s</a:t>
            </a:r>
            <a:r>
              <a:rPr sz="2000" spc="-35" dirty="0">
                <a:latin typeface="Calibri"/>
                <a:cs typeface="Calibri"/>
              </a:rPr>
              <a:t>o</a:t>
            </a:r>
            <a:r>
              <a:rPr sz="2000" spc="-95" dirty="0">
                <a:latin typeface="Calibri"/>
                <a:cs typeface="Calibri"/>
              </a:rPr>
              <a:t>s</a:t>
            </a:r>
            <a:r>
              <a:rPr sz="2000" spc="-50" dirty="0">
                <a:latin typeface="Calibri"/>
                <a:cs typeface="Calibri"/>
              </a:rPr>
              <a:t>y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oru</a:t>
            </a:r>
            <a:r>
              <a:rPr sz="2000" spc="-30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u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uk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ojel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ri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için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ba</a:t>
            </a:r>
            <a:r>
              <a:rPr sz="2000" spc="-40" dirty="0">
                <a:latin typeface="Calibri"/>
                <a:cs typeface="Calibri"/>
              </a:rPr>
              <a:t>ş</a:t>
            </a:r>
            <a:r>
              <a:rPr sz="2000" spc="-25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uru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hi</a:t>
            </a:r>
            <a:r>
              <a:rPr sz="2000" spc="-10" dirty="0">
                <a:latin typeface="Calibri"/>
                <a:cs typeface="Calibri"/>
              </a:rPr>
              <a:t>b</a:t>
            </a:r>
            <a:r>
              <a:rPr sz="2000" spc="-5" dirty="0">
                <a:latin typeface="Calibri"/>
                <a:cs typeface="Calibri"/>
              </a:rPr>
              <a:t>i, 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40" dirty="0">
                <a:latin typeface="Calibri"/>
                <a:cs typeface="Calibri"/>
              </a:rPr>
              <a:t>ğ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ojel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de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-40" dirty="0">
                <a:latin typeface="Calibri"/>
                <a:cs typeface="Calibri"/>
              </a:rPr>
              <a:t>c</a:t>
            </a:r>
            <a:r>
              <a:rPr sz="2000" spc="-10" dirty="0">
                <a:latin typeface="Calibri"/>
                <a:cs typeface="Calibri"/>
              </a:rPr>
              <a:t>ak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je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or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ağı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70" dirty="0">
                <a:latin typeface="Calibri"/>
                <a:cs typeface="Calibri"/>
              </a:rPr>
              <a:t>v</a:t>
            </a:r>
            <a:r>
              <a:rPr sz="2000" spc="-65" dirty="0">
                <a:latin typeface="Calibri"/>
                <a:cs typeface="Calibri"/>
              </a:rPr>
              <a:t>e</a:t>
            </a:r>
            <a:r>
              <a:rPr sz="2000" spc="-50" dirty="0">
                <a:latin typeface="Calibri"/>
                <a:cs typeface="Calibri"/>
              </a:rPr>
              <a:t>y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i</a:t>
            </a:r>
            <a:r>
              <a:rPr sz="2000" spc="-70" dirty="0">
                <a:latin typeface="Calibri"/>
                <a:cs typeface="Calibri"/>
              </a:rPr>
              <a:t>ş</a:t>
            </a:r>
            <a:r>
              <a:rPr sz="2000" spc="-30" dirty="0">
                <a:latin typeface="Calibri"/>
                <a:cs typeface="Calibri"/>
              </a:rPr>
              <a:t>ti</a:t>
            </a:r>
            <a:r>
              <a:rPr sz="2000" spc="-85" dirty="0">
                <a:latin typeface="Calibri"/>
                <a:cs typeface="Calibri"/>
              </a:rPr>
              <a:t>r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spc="-55" dirty="0">
                <a:latin typeface="Calibri"/>
                <a:cs typeface="Calibri"/>
              </a:rPr>
              <a:t>k</a:t>
            </a:r>
            <a:r>
              <a:rPr sz="2000" spc="-10" dirty="0">
                <a:latin typeface="Calibri"/>
                <a:cs typeface="Calibri"/>
              </a:rPr>
              <a:t>çi</a:t>
            </a:r>
            <a:r>
              <a:rPr sz="2000" spc="120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labili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30" dirty="0">
                <a:latin typeface="Calibri"/>
                <a:cs typeface="Calibri"/>
              </a:rPr>
              <a:t>l</a:t>
            </a:r>
            <a:r>
              <a:rPr sz="2000" spc="-45" dirty="0">
                <a:latin typeface="Calibri"/>
                <a:cs typeface="Calibri"/>
              </a:rPr>
              <a:t>e</a:t>
            </a:r>
            <a:r>
              <a:rPr sz="2000" spc="-22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45" dirty="0">
                <a:latin typeface="Calibri"/>
                <a:cs typeface="Calibri"/>
              </a:rPr>
              <a:t>K</a:t>
            </a:r>
            <a:r>
              <a:rPr sz="2000" spc="-10" dirty="0">
                <a:latin typeface="Calibri"/>
                <a:cs typeface="Calibri"/>
              </a:rPr>
              <a:t>âr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amacı gü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k</a:t>
            </a:r>
            <a:r>
              <a:rPr sz="2000" spc="-10" dirty="0">
                <a:latin typeface="Calibri"/>
                <a:cs typeface="Calibri"/>
              </a:rPr>
              <a:t>urulu</a:t>
            </a:r>
            <a:r>
              <a:rPr sz="2000" spc="-25" dirty="0">
                <a:latin typeface="Calibri"/>
                <a:cs typeface="Calibri"/>
              </a:rPr>
              <a:t>ş</a:t>
            </a:r>
            <a:r>
              <a:rPr sz="2000" spc="-10" dirty="0">
                <a:latin typeface="Calibri"/>
                <a:cs typeface="Calibri"/>
              </a:rPr>
              <a:t>ların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ba</a:t>
            </a:r>
            <a:r>
              <a:rPr sz="2000" spc="-45" dirty="0">
                <a:latin typeface="Calibri"/>
                <a:cs typeface="Calibri"/>
              </a:rPr>
              <a:t>ş</a:t>
            </a:r>
            <a:r>
              <a:rPr sz="2000" spc="-25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uru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ibi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ol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-10" dirty="0">
                <a:latin typeface="Calibri"/>
                <a:cs typeface="Calibri"/>
              </a:rPr>
              <a:t>uğu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s</a:t>
            </a:r>
            <a:r>
              <a:rPr sz="2000" spc="-40" dirty="0">
                <a:latin typeface="Calibri"/>
                <a:cs typeface="Calibri"/>
              </a:rPr>
              <a:t>o</a:t>
            </a:r>
            <a:r>
              <a:rPr sz="2000" spc="-95" dirty="0">
                <a:latin typeface="Calibri"/>
                <a:cs typeface="Calibri"/>
              </a:rPr>
              <a:t>s</a:t>
            </a:r>
            <a:r>
              <a:rPr sz="2000" spc="-50" dirty="0">
                <a:latin typeface="Calibri"/>
                <a:cs typeface="Calibri"/>
              </a:rPr>
              <a:t>y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15" dirty="0">
                <a:latin typeface="Calibri"/>
                <a:cs typeface="Calibri"/>
              </a:rPr>
              <a:t>or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spc="-30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luluk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20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j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2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rin</a:t>
            </a:r>
            <a:r>
              <a:rPr sz="2000" spc="-35" dirty="0">
                <a:latin typeface="Calibri"/>
                <a:cs typeface="Calibri"/>
              </a:rPr>
              <a:t>d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eş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na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30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an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ka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kı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ı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as</a:t>
            </a:r>
            <a:r>
              <a:rPr sz="2000" spc="-70" dirty="0">
                <a:latin typeface="Calibri"/>
                <a:cs typeface="Calibri"/>
              </a:rPr>
              <a:t>g</a:t>
            </a:r>
            <a:r>
              <a:rPr sz="2000" spc="-10" dirty="0">
                <a:latin typeface="Calibri"/>
                <a:cs typeface="Calibri"/>
              </a:rPr>
              <a:t>ari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75" dirty="0">
                <a:latin typeface="Calibri"/>
                <a:cs typeface="Calibri"/>
              </a:rPr>
              <a:t>%</a:t>
            </a:r>
            <a:r>
              <a:rPr sz="2000" spc="-65" dirty="0">
                <a:latin typeface="Calibri"/>
                <a:cs typeface="Calibri"/>
              </a:rPr>
              <a:t>50</a:t>
            </a:r>
            <a:r>
              <a:rPr sz="2000" spc="-195" dirty="0">
                <a:latin typeface="Calibri"/>
                <a:cs typeface="Calibri"/>
              </a:rPr>
              <a:t>’</a:t>
            </a:r>
            <a:r>
              <a:rPr sz="2000" spc="-55" dirty="0">
                <a:latin typeface="Calibri"/>
                <a:cs typeface="Calibri"/>
              </a:rPr>
              <a:t>d</a:t>
            </a:r>
            <a:r>
              <a:rPr sz="2000" spc="-50" dirty="0">
                <a:latin typeface="Calibri"/>
                <a:cs typeface="Calibri"/>
              </a:rPr>
              <a:t>i</a:t>
            </a:r>
            <a:r>
              <a:rPr sz="2000" spc="-25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021080"/>
            <a:ext cx="9144000" cy="8351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62298" y="1207897"/>
            <a:ext cx="181940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ct val="100000"/>
              </a:lnSpc>
            </a:pPr>
            <a:r>
              <a:rPr dirty="0"/>
              <a:t>S</a:t>
            </a:r>
            <a:r>
              <a:rPr spc="-15" dirty="0"/>
              <a:t>O</a:t>
            </a:r>
            <a:r>
              <a:rPr spc="5" dirty="0"/>
              <a:t>G</a:t>
            </a:r>
            <a:r>
              <a:rPr dirty="0"/>
              <a:t>EP</a:t>
            </a:r>
            <a:r>
              <a:rPr spc="-110" dirty="0"/>
              <a:t> </a:t>
            </a:r>
            <a:r>
              <a:rPr spc="-10" dirty="0" smtClean="0"/>
              <a:t>202</a:t>
            </a:r>
            <a:r>
              <a:rPr lang="tr-TR" spc="-10" dirty="0" smtClean="0"/>
              <a:t>3</a:t>
            </a:r>
            <a:endParaRPr spc="-10" dirty="0"/>
          </a:p>
        </p:txBody>
      </p:sp>
      <p:sp>
        <p:nvSpPr>
          <p:cNvPr id="7" name="object 7"/>
          <p:cNvSpPr/>
          <p:nvPr/>
        </p:nvSpPr>
        <p:spPr>
          <a:xfrm>
            <a:off x="1619630" y="208648"/>
            <a:ext cx="2160270" cy="8700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874" y="357711"/>
            <a:ext cx="2632959" cy="57196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816" y="2423121"/>
            <a:ext cx="8424545" cy="3670300"/>
          </a:xfrm>
          <a:custGeom>
            <a:avLst/>
            <a:gdLst/>
            <a:ahLst/>
            <a:cxnLst/>
            <a:rect l="l" t="t" r="r" b="b"/>
            <a:pathLst>
              <a:path w="8424545" h="3670300">
                <a:moveTo>
                  <a:pt x="0" y="3670173"/>
                </a:moveTo>
                <a:lnTo>
                  <a:pt x="8424418" y="3670173"/>
                </a:lnTo>
                <a:lnTo>
                  <a:pt x="8424418" y="0"/>
                </a:lnTo>
                <a:lnTo>
                  <a:pt x="0" y="0"/>
                </a:lnTo>
                <a:lnTo>
                  <a:pt x="0" y="3670173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4215" y="1706879"/>
            <a:ext cx="7452359" cy="7269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7372" y="1858010"/>
            <a:ext cx="8146415" cy="4022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-5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b="1" spc="-3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spc="-35" dirty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400" b="1" spc="-6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400" b="1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400" b="1"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JELE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3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400" b="1" spc="-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spc="-4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spc="-30" dirty="0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BİL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ŞEN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ERİ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429895" indent="-344170">
              <a:lnSpc>
                <a:spcPct val="100000"/>
              </a:lnSpc>
              <a:buFont typeface="Arial"/>
              <a:buChar char="•"/>
              <a:tabLst>
                <a:tab pos="430530" algn="l"/>
              </a:tabLst>
            </a:pPr>
            <a:r>
              <a:rPr sz="1800" spc="-185" dirty="0">
                <a:latin typeface="Calibri"/>
                <a:cs typeface="Calibri"/>
              </a:rPr>
              <a:t>T</a:t>
            </a:r>
            <a:r>
              <a:rPr sz="1800" spc="-45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m</a:t>
            </a:r>
            <a:r>
              <a:rPr sz="1800" spc="-4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60" dirty="0">
                <a:latin typeface="Calibri"/>
                <a:cs typeface="Calibri"/>
              </a:rPr>
              <a:t>sy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5" dirty="0">
                <a:latin typeface="Calibri"/>
                <a:cs typeface="Calibri"/>
              </a:rPr>
              <a:t>z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sunu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un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y</a:t>
            </a:r>
            <a:r>
              <a:rPr sz="1800" spc="5" dirty="0">
                <a:latin typeface="Calibri"/>
                <a:cs typeface="Calibri"/>
              </a:rPr>
              <a:t>ö</a:t>
            </a:r>
            <a:r>
              <a:rPr sz="1800" spc="-10" dirty="0">
                <a:latin typeface="Calibri"/>
                <a:cs typeface="Calibri"/>
              </a:rPr>
              <a:t>neli</a:t>
            </a:r>
            <a:r>
              <a:rPr sz="1800" dirty="0">
                <a:latin typeface="Calibri"/>
                <a:cs typeface="Calibri"/>
              </a:rPr>
              <a:t>k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y</a:t>
            </a:r>
            <a:r>
              <a:rPr sz="1800" spc="-10" dirty="0">
                <a:latin typeface="Calibri"/>
                <a:cs typeface="Calibri"/>
              </a:rPr>
              <a:t>enili</a:t>
            </a:r>
            <a:r>
              <a:rPr sz="1800" spc="-55" dirty="0">
                <a:latin typeface="Calibri"/>
                <a:cs typeface="Calibri"/>
              </a:rPr>
              <a:t>k</a:t>
            </a:r>
            <a:r>
              <a:rPr sz="1800" spc="5" dirty="0">
                <a:latin typeface="Calibri"/>
                <a:cs typeface="Calibri"/>
              </a:rPr>
              <a:t>ç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ni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eliğ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30" dirty="0">
                <a:latin typeface="Calibri"/>
                <a:cs typeface="Calibri"/>
              </a:rPr>
              <a:t>l</a:t>
            </a:r>
            <a:r>
              <a:rPr sz="1800" spc="-40" dirty="0">
                <a:latin typeface="Calibri"/>
                <a:cs typeface="Calibri"/>
              </a:rPr>
              <a:t>m</a:t>
            </a:r>
            <a:r>
              <a:rPr sz="1800" spc="-50" dirty="0">
                <a:latin typeface="Calibri"/>
                <a:cs typeface="Calibri"/>
              </a:rPr>
              <a:t>a</a:t>
            </a:r>
            <a:r>
              <a:rPr sz="1800" spc="-60" dirty="0">
                <a:latin typeface="Calibri"/>
                <a:cs typeface="Calibri"/>
              </a:rPr>
              <a:t>y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p</a:t>
            </a:r>
            <a:r>
              <a:rPr sz="1800" spc="-65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5" dirty="0">
                <a:latin typeface="Calibri"/>
                <a:cs typeface="Calibri"/>
              </a:rPr>
              <a:t>j</a:t>
            </a:r>
            <a:r>
              <a:rPr sz="1800" spc="-45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l</a:t>
            </a:r>
            <a:r>
              <a:rPr sz="1800" spc="-45" dirty="0">
                <a:latin typeface="Calibri"/>
                <a:cs typeface="Calibri"/>
              </a:rPr>
              <a:t>e</a:t>
            </a:r>
            <a:r>
              <a:rPr sz="1800" spc="-18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,</a:t>
            </a:r>
            <a:endParaRPr sz="1800" dirty="0">
              <a:latin typeface="Calibri"/>
              <a:cs typeface="Calibri"/>
            </a:endParaRPr>
          </a:p>
          <a:p>
            <a:pPr marL="429895" marR="655320" indent="-344170">
              <a:lnSpc>
                <a:spcPct val="100000"/>
              </a:lnSpc>
              <a:spcBef>
                <a:spcPts val="405"/>
              </a:spcBef>
              <a:buFont typeface="Arial"/>
              <a:buChar char="•"/>
              <a:tabLst>
                <a:tab pos="430530" algn="l"/>
              </a:tabLst>
            </a:pPr>
            <a:r>
              <a:rPr sz="1800" spc="-85" dirty="0">
                <a:latin typeface="Calibri"/>
                <a:cs typeface="Calibri"/>
              </a:rPr>
              <a:t>Y</a:t>
            </a:r>
            <a:r>
              <a:rPr sz="1800" spc="-35" dirty="0">
                <a:latin typeface="Calibri"/>
                <a:cs typeface="Calibri"/>
              </a:rPr>
              <a:t>u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55" dirty="0">
                <a:latin typeface="Calibri"/>
                <a:cs typeface="Calibri"/>
              </a:rPr>
              <a:t>t</a:t>
            </a:r>
            <a:r>
              <a:rPr sz="1800" spc="-35" dirty="0">
                <a:latin typeface="Calibri"/>
                <a:cs typeface="Calibri"/>
              </a:rPr>
              <a:t>dış</a:t>
            </a:r>
            <a:r>
              <a:rPr sz="1800" dirty="0">
                <a:latin typeface="Calibri"/>
                <a:cs typeface="Calibri"/>
              </a:rPr>
              <a:t>ı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45" dirty="0">
                <a:latin typeface="Calibri"/>
                <a:cs typeface="Calibri"/>
              </a:rPr>
              <a:t>ge</a:t>
            </a:r>
            <a:r>
              <a:rPr sz="1800" spc="5" dirty="0">
                <a:latin typeface="Calibri"/>
                <a:cs typeface="Calibri"/>
              </a:rPr>
              <a:t>z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le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y</a:t>
            </a:r>
            <a:r>
              <a:rPr sz="1800" spc="-10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3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dış</a:t>
            </a:r>
            <a:r>
              <a:rPr sz="1800" dirty="0">
                <a:latin typeface="Calibri"/>
                <a:cs typeface="Calibri"/>
              </a:rPr>
              <a:t>ı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s</a:t>
            </a:r>
            <a:r>
              <a:rPr sz="1800" spc="-45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m</a:t>
            </a:r>
            <a:r>
              <a:rPr sz="1800" spc="-30" dirty="0">
                <a:latin typeface="Calibri"/>
                <a:cs typeface="Calibri"/>
              </a:rPr>
              <a:t>i</a:t>
            </a:r>
            <a:r>
              <a:rPr sz="1800" spc="-35" dirty="0">
                <a:latin typeface="Calibri"/>
                <a:cs typeface="Calibri"/>
              </a:rPr>
              <a:t>n</a:t>
            </a:r>
            <a:r>
              <a:rPr sz="1800" spc="-45" dirty="0">
                <a:latin typeface="Calibri"/>
                <a:cs typeface="Calibri"/>
              </a:rPr>
              <a:t>e</a:t>
            </a:r>
            <a:r>
              <a:rPr sz="1800" spc="-18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110" dirty="0">
                <a:latin typeface="Calibri"/>
                <a:cs typeface="Calibri"/>
              </a:rPr>
              <a:t>k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35" dirty="0">
                <a:latin typeface="Calibri"/>
                <a:cs typeface="Calibri"/>
              </a:rPr>
              <a:t>n</a:t>
            </a:r>
            <a:r>
              <a:rPr sz="1800" spc="-70" dirty="0">
                <a:latin typeface="Calibri"/>
                <a:cs typeface="Calibri"/>
              </a:rPr>
              <a:t>f</a:t>
            </a:r>
            <a:r>
              <a:rPr sz="1800" spc="-45" dirty="0">
                <a:latin typeface="Calibri"/>
                <a:cs typeface="Calibri"/>
              </a:rPr>
              <a:t>e</a:t>
            </a:r>
            <a:r>
              <a:rPr sz="1800" spc="-85" dirty="0">
                <a:latin typeface="Calibri"/>
                <a:cs typeface="Calibri"/>
              </a:rPr>
              <a:t>r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35" dirty="0">
                <a:latin typeface="Calibri"/>
                <a:cs typeface="Calibri"/>
              </a:rPr>
              <a:t>ns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eği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b</a:t>
            </a:r>
            <a:r>
              <a:rPr sz="1800" dirty="0">
                <a:latin typeface="Calibri"/>
                <a:cs typeface="Calibri"/>
              </a:rPr>
              <a:t>. </a:t>
            </a:r>
            <a:r>
              <a:rPr sz="1800" spc="-25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aal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35" dirty="0">
                <a:latin typeface="Calibri"/>
                <a:cs typeface="Calibri"/>
              </a:rPr>
              <a:t>y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ri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5" dirty="0">
                <a:latin typeface="Calibri"/>
                <a:cs typeface="Calibri"/>
              </a:rPr>
              <a:t>ç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je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-1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ml</a:t>
            </a:r>
            <a:r>
              <a:rPr sz="1800" spc="-2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,</a:t>
            </a:r>
            <a:endParaRPr sz="1800" dirty="0">
              <a:latin typeface="Calibri"/>
              <a:cs typeface="Calibri"/>
            </a:endParaRPr>
          </a:p>
          <a:p>
            <a:pPr marL="429895" indent="-344170">
              <a:lnSpc>
                <a:spcPct val="100000"/>
              </a:lnSpc>
              <a:spcBef>
                <a:spcPts val="405"/>
              </a:spcBef>
              <a:buFont typeface="Arial"/>
              <a:buChar char="•"/>
              <a:tabLst>
                <a:tab pos="430530" algn="l"/>
              </a:tabLst>
            </a:pPr>
            <a:r>
              <a:rPr sz="1800" spc="-35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60" dirty="0">
                <a:latin typeface="Calibri"/>
                <a:cs typeface="Calibri"/>
              </a:rPr>
              <a:t>sy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y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spc="-35" dirty="0">
                <a:latin typeface="Calibri"/>
                <a:cs typeface="Calibri"/>
              </a:rPr>
              <a:t>dı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 </a:t>
            </a:r>
            <a:r>
              <a:rPr sz="1800" spc="-35" dirty="0">
                <a:latin typeface="Calibri"/>
                <a:cs typeface="Calibri"/>
              </a:rPr>
              <a:t>n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85" dirty="0">
                <a:latin typeface="Calibri"/>
                <a:cs typeface="Calibri"/>
              </a:rPr>
              <a:t>k</a:t>
            </a:r>
            <a:r>
              <a:rPr sz="1800" spc="-35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60" dirty="0">
                <a:latin typeface="Calibri"/>
                <a:cs typeface="Calibri"/>
              </a:rPr>
              <a:t>sy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85" dirty="0">
                <a:latin typeface="Calibri"/>
                <a:cs typeface="Calibri"/>
              </a:rPr>
              <a:t>r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35" dirty="0">
                <a:latin typeface="Calibri"/>
                <a:cs typeface="Calibri"/>
              </a:rPr>
              <a:t>n</a:t>
            </a:r>
            <a:r>
              <a:rPr sz="1800" spc="-60" dirty="0">
                <a:latin typeface="Calibri"/>
                <a:cs typeface="Calibri"/>
              </a:rPr>
              <a:t>s</a:t>
            </a:r>
            <a:r>
              <a:rPr sz="1800" spc="-70" dirty="0">
                <a:latin typeface="Calibri"/>
                <a:cs typeface="Calibri"/>
              </a:rPr>
              <a:t>f</a:t>
            </a:r>
            <a:r>
              <a:rPr sz="1800" spc="-4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ma</a:t>
            </a:r>
            <a:r>
              <a:rPr sz="1800" spc="-1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35" dirty="0">
                <a:latin typeface="Calibri"/>
                <a:cs typeface="Calibri"/>
              </a:rPr>
              <a:t>y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ind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ki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unsu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lar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5" dirty="0">
                <a:latin typeface="Calibri"/>
                <a:cs typeface="Calibri"/>
              </a:rPr>
              <a:t>ç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p</a:t>
            </a:r>
            <a:r>
              <a:rPr sz="1800" spc="-65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5" dirty="0">
                <a:latin typeface="Calibri"/>
                <a:cs typeface="Calibri"/>
              </a:rPr>
              <a:t>j</a:t>
            </a:r>
            <a:r>
              <a:rPr sz="1800" spc="-45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l</a:t>
            </a:r>
            <a:r>
              <a:rPr sz="1800" spc="-45" dirty="0">
                <a:latin typeface="Calibri"/>
                <a:cs typeface="Calibri"/>
              </a:rPr>
              <a:t>e</a:t>
            </a:r>
            <a:r>
              <a:rPr sz="1800" spc="-18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,</a:t>
            </a:r>
            <a:endParaRPr sz="1800" dirty="0">
              <a:latin typeface="Calibri"/>
              <a:cs typeface="Calibri"/>
            </a:endParaRPr>
          </a:p>
          <a:p>
            <a:pPr marL="429895" indent="-34417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430530" algn="l"/>
              </a:tabLst>
            </a:pPr>
            <a:r>
              <a:rPr sz="1800" spc="-20" dirty="0">
                <a:latin typeface="Calibri"/>
                <a:cs typeface="Calibri"/>
              </a:rPr>
              <a:t>O</a:t>
            </a:r>
            <a:r>
              <a:rPr sz="1800" spc="-55" dirty="0">
                <a:latin typeface="Calibri"/>
                <a:cs typeface="Calibri"/>
              </a:rPr>
              <a:t>k</a:t>
            </a:r>
            <a:r>
              <a:rPr sz="1800" spc="-35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sle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30" dirty="0">
                <a:latin typeface="Calibri"/>
                <a:cs typeface="Calibri"/>
              </a:rPr>
              <a:t> t</a:t>
            </a:r>
            <a:r>
              <a:rPr sz="1800" dirty="0">
                <a:latin typeface="Calibri"/>
                <a:cs typeface="Calibri"/>
              </a:rPr>
              <a:t>akv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25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ama</a:t>
            </a:r>
            <a:r>
              <a:rPr sz="1800" spc="5" dirty="0">
                <a:latin typeface="Calibri"/>
                <a:cs typeface="Calibri"/>
              </a:rPr>
              <a:t>ç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ı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ü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aal</a:t>
            </a:r>
            <a:r>
              <a:rPr sz="1800" spc="-15" dirty="0">
                <a:latin typeface="Calibri"/>
                <a:cs typeface="Calibri"/>
              </a:rPr>
              <a:t>i</a:t>
            </a:r>
            <a:r>
              <a:rPr sz="1800" spc="-25" dirty="0">
                <a:latin typeface="Calibri"/>
                <a:cs typeface="Calibri"/>
              </a:rPr>
              <a:t>y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le</a:t>
            </a:r>
            <a:r>
              <a:rPr sz="1800" dirty="0">
                <a:latin typeface="Calibri"/>
                <a:cs typeface="Calibri"/>
              </a:rPr>
              <a:t>ri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 sı</a:t>
            </a:r>
            <a:r>
              <a:rPr sz="1800" spc="-15" dirty="0">
                <a:latin typeface="Calibri"/>
                <a:cs typeface="Calibri"/>
              </a:rPr>
              <a:t>n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vla</a:t>
            </a:r>
            <a:r>
              <a:rPr sz="1800" spc="-6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h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5" dirty="0">
                <a:latin typeface="Calibri"/>
                <a:cs typeface="Calibri"/>
              </a:rPr>
              <a:t>z</a:t>
            </a:r>
            <a:r>
              <a:rPr sz="1800" spc="-10" dirty="0">
                <a:latin typeface="Calibri"/>
                <a:cs typeface="Calibri"/>
              </a:rPr>
              <a:t>ı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ı</a:t>
            </a:r>
            <a:r>
              <a:rPr sz="1800" dirty="0">
                <a:latin typeface="Calibri"/>
                <a:cs typeface="Calibri"/>
              </a:rPr>
              <a:t>k ama</a:t>
            </a:r>
            <a:r>
              <a:rPr sz="1800" spc="5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ı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şı</a:t>
            </a:r>
            <a:r>
              <a:rPr sz="1800" spc="-3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an</a:t>
            </a:r>
            <a:r>
              <a:rPr sz="1800" spc="-55" dirty="0">
                <a:latin typeface="Calibri"/>
                <a:cs typeface="Calibri"/>
              </a:rPr>
              <a:t> k</a:t>
            </a:r>
            <a:r>
              <a:rPr sz="1800" spc="-35" dirty="0">
                <a:latin typeface="Calibri"/>
                <a:cs typeface="Calibri"/>
              </a:rPr>
              <a:t>u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</a:t>
            </a:r>
          </a:p>
          <a:p>
            <a:pPr marL="42989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j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,</a:t>
            </a:r>
            <a:endParaRPr sz="1800" dirty="0">
              <a:latin typeface="Calibri"/>
              <a:cs typeface="Calibri"/>
            </a:endParaRPr>
          </a:p>
          <a:p>
            <a:pPr marL="429895" indent="-34417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430530" algn="l"/>
              </a:tabLst>
            </a:pPr>
            <a:r>
              <a:rPr sz="1800" dirty="0">
                <a:latin typeface="Calibri"/>
                <a:cs typeface="Calibri"/>
              </a:rPr>
              <a:t>P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o</a:t>
            </a:r>
            <a:r>
              <a:rPr sz="1800" spc="-5" dirty="0">
                <a:latin typeface="Calibri"/>
                <a:cs typeface="Calibri"/>
              </a:rPr>
              <a:t>j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ama</a:t>
            </a:r>
            <a:r>
              <a:rPr sz="1800" spc="5" dirty="0">
                <a:latin typeface="Calibri"/>
                <a:cs typeface="Calibri"/>
              </a:rPr>
              <a:t>ç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arı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il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iliş</a:t>
            </a:r>
            <a:r>
              <a:rPr sz="1800" dirty="0">
                <a:latin typeface="Calibri"/>
                <a:cs typeface="Calibri"/>
              </a:rPr>
              <a:t>k</a:t>
            </a:r>
            <a:r>
              <a:rPr sz="1800" spc="-1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le</a:t>
            </a:r>
            <a:r>
              <a:rPr sz="1800" spc="-15" dirty="0">
                <a:latin typeface="Calibri"/>
                <a:cs typeface="Calibri"/>
              </a:rPr>
              <a:t>nd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ş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ü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dü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ü</a:t>
            </a:r>
            <a:r>
              <a:rPr sz="1800" spc="-10" dirty="0">
                <a:latin typeface="Calibri"/>
                <a:cs typeface="Calibri"/>
              </a:rPr>
              <a:t>le</a:t>
            </a:r>
            <a:r>
              <a:rPr sz="1800" spc="-15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ili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iğ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z</a:t>
            </a:r>
            <a:r>
              <a:rPr sz="1800" spc="-50" dirty="0">
                <a:latin typeface="Calibri"/>
                <a:cs typeface="Calibri"/>
              </a:rPr>
              <a:t>a</a:t>
            </a:r>
            <a:r>
              <a:rPr sz="1800" spc="-30" dirty="0">
                <a:latin typeface="Calibri"/>
                <a:cs typeface="Calibri"/>
              </a:rPr>
              <a:t>y</a:t>
            </a:r>
            <a:r>
              <a:rPr sz="1800" spc="-35" dirty="0">
                <a:latin typeface="Calibri"/>
                <a:cs typeface="Calibri"/>
              </a:rPr>
              <a:t>ı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eği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aal</a:t>
            </a:r>
            <a:r>
              <a:rPr sz="1800" spc="-15" dirty="0">
                <a:latin typeface="Calibri"/>
                <a:cs typeface="Calibri"/>
              </a:rPr>
              <a:t>i</a:t>
            </a:r>
            <a:r>
              <a:rPr sz="1800" spc="-25" dirty="0">
                <a:latin typeface="Calibri"/>
                <a:cs typeface="Calibri"/>
              </a:rPr>
              <a:t>y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le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4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e</a:t>
            </a:r>
          </a:p>
          <a:p>
            <a:pPr marL="429895">
              <a:lnSpc>
                <a:spcPct val="100000"/>
              </a:lnSpc>
            </a:pPr>
            <a:r>
              <a:rPr sz="1800" spc="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ak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an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p</a:t>
            </a:r>
            <a:r>
              <a:rPr sz="1800" spc="-65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5" dirty="0">
                <a:latin typeface="Calibri"/>
                <a:cs typeface="Calibri"/>
              </a:rPr>
              <a:t>j</a:t>
            </a:r>
            <a:r>
              <a:rPr sz="1800" spc="-45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l</a:t>
            </a:r>
            <a:r>
              <a:rPr sz="1800" spc="-45" dirty="0">
                <a:latin typeface="Calibri"/>
                <a:cs typeface="Calibri"/>
              </a:rPr>
              <a:t>e</a:t>
            </a:r>
            <a:r>
              <a:rPr sz="1800" spc="-18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,</a:t>
            </a:r>
            <a:endParaRPr sz="1800" dirty="0">
              <a:latin typeface="Calibri"/>
              <a:cs typeface="Calibri"/>
            </a:endParaRPr>
          </a:p>
          <a:p>
            <a:pPr marL="429895" indent="-34417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430530" algn="l"/>
              </a:tabLst>
            </a:pPr>
            <a:r>
              <a:rPr sz="1800" dirty="0">
                <a:latin typeface="Calibri"/>
                <a:cs typeface="Calibri"/>
              </a:rPr>
              <a:t>Ha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i </a:t>
            </a:r>
            <a:r>
              <a:rPr sz="1800" spc="-15" dirty="0">
                <a:latin typeface="Calibri"/>
                <a:cs typeface="Calibri"/>
              </a:rPr>
              <a:t>h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5" dirty="0">
                <a:latin typeface="Calibri"/>
                <a:cs typeface="Calibri"/>
              </a:rPr>
              <a:t>z</a:t>
            </a:r>
            <a:r>
              <a:rPr sz="1800" spc="-10" dirty="0">
                <a:latin typeface="Calibri"/>
                <a:cs typeface="Calibri"/>
              </a:rPr>
              <a:t>ı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b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ş</a:t>
            </a:r>
            <a:r>
              <a:rPr sz="1800" spc="-30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k</a:t>
            </a:r>
            <a:r>
              <a:rPr sz="1800" spc="-15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5" dirty="0">
                <a:latin typeface="Calibri"/>
                <a:cs typeface="Calibri"/>
              </a:rPr>
              <a:t>t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80" dirty="0">
                <a:latin typeface="Calibri"/>
                <a:cs typeface="Calibri"/>
              </a:rPr>
              <a:t>r</a:t>
            </a:r>
            <a:r>
              <a:rPr sz="1800" spc="-25" dirty="0">
                <a:latin typeface="Calibri"/>
                <a:cs typeface="Calibri"/>
              </a:rPr>
              <a:t>af</a:t>
            </a:r>
            <a:r>
              <a:rPr sz="1800" spc="-35" dirty="0">
                <a:latin typeface="Calibri"/>
                <a:cs typeface="Calibri"/>
              </a:rPr>
              <a:t>ınd</a:t>
            </a:r>
            <a:r>
              <a:rPr sz="1800" dirty="0">
                <a:latin typeface="Calibri"/>
                <a:cs typeface="Calibri"/>
              </a:rPr>
              <a:t>an</a:t>
            </a:r>
            <a:r>
              <a:rPr sz="1800" spc="1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ak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unu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an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5" dirty="0">
                <a:latin typeface="Calibri"/>
                <a:cs typeface="Calibri"/>
              </a:rPr>
              <a:t>z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le</a:t>
            </a:r>
            <a:r>
              <a:rPr sz="1800" dirty="0">
                <a:latin typeface="Calibri"/>
                <a:cs typeface="Calibri"/>
              </a:rPr>
              <a:t>ri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ç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</a:t>
            </a:r>
          </a:p>
          <a:p>
            <a:pPr marL="429895">
              <a:lnSpc>
                <a:spcPct val="100000"/>
              </a:lnSpc>
            </a:pPr>
            <a:r>
              <a:rPr sz="1800" spc="-35" dirty="0">
                <a:latin typeface="Calibri"/>
                <a:cs typeface="Calibri"/>
              </a:rPr>
              <a:t>p</a:t>
            </a:r>
            <a:r>
              <a:rPr sz="1800" spc="-65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5" dirty="0">
                <a:latin typeface="Calibri"/>
                <a:cs typeface="Calibri"/>
              </a:rPr>
              <a:t>j</a:t>
            </a:r>
            <a:r>
              <a:rPr sz="1800" spc="-45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l</a:t>
            </a:r>
            <a:r>
              <a:rPr sz="1800" spc="-45" dirty="0">
                <a:latin typeface="Calibri"/>
                <a:cs typeface="Calibri"/>
              </a:rPr>
              <a:t>e</a:t>
            </a:r>
            <a:r>
              <a:rPr sz="1800" spc="-18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,</a:t>
            </a:r>
            <a:endParaRPr sz="1800" dirty="0">
              <a:latin typeface="Calibri"/>
              <a:cs typeface="Calibri"/>
            </a:endParaRPr>
          </a:p>
          <a:p>
            <a:pPr marL="429895" indent="-34417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430530" algn="l"/>
              </a:tabLst>
            </a:pPr>
            <a:r>
              <a:rPr sz="1800" spc="5" dirty="0">
                <a:latin typeface="Calibri"/>
                <a:cs typeface="Calibri"/>
              </a:rPr>
              <a:t>H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d</a:t>
            </a:r>
            <a:r>
              <a:rPr sz="1800" spc="-4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k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le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il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aal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35" dirty="0">
                <a:latin typeface="Calibri"/>
                <a:cs typeface="Calibri"/>
              </a:rPr>
              <a:t>y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sınd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iliş</a:t>
            </a:r>
            <a:r>
              <a:rPr sz="1800" dirty="0">
                <a:latin typeface="Calibri"/>
                <a:cs typeface="Calibri"/>
              </a:rPr>
              <a:t>ki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60" dirty="0">
                <a:latin typeface="Calibri"/>
                <a:cs typeface="Calibri"/>
              </a:rPr>
              <a:t>k</a:t>
            </a:r>
            <a:r>
              <a:rPr sz="1800" spc="-35" dirty="0">
                <a:latin typeface="Calibri"/>
                <a:cs typeface="Calibri"/>
              </a:rPr>
              <a:t>u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35" dirty="0">
                <a:latin typeface="Calibri"/>
                <a:cs typeface="Calibri"/>
              </a:rPr>
              <a:t>u</a:t>
            </a:r>
            <a:r>
              <a:rPr sz="1800" spc="-30" dirty="0">
                <a:latin typeface="Calibri"/>
                <a:cs typeface="Calibri"/>
              </a:rPr>
              <a:t>l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m</a:t>
            </a:r>
            <a:r>
              <a:rPr sz="1800" spc="-50" dirty="0">
                <a:latin typeface="Calibri"/>
                <a:cs typeface="Calibri"/>
              </a:rPr>
              <a:t>a</a:t>
            </a:r>
            <a:r>
              <a:rPr sz="1800" spc="-60" dirty="0">
                <a:latin typeface="Calibri"/>
                <a:cs typeface="Calibri"/>
              </a:rPr>
              <a:t>y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1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p</a:t>
            </a:r>
            <a:r>
              <a:rPr sz="1800" spc="-65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5" dirty="0">
                <a:latin typeface="Calibri"/>
                <a:cs typeface="Calibri"/>
              </a:rPr>
              <a:t>j</a:t>
            </a:r>
            <a:r>
              <a:rPr sz="1800" spc="-45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l</a:t>
            </a:r>
            <a:r>
              <a:rPr sz="1800" spc="-45" dirty="0">
                <a:latin typeface="Calibri"/>
                <a:cs typeface="Calibri"/>
              </a:rPr>
              <a:t>e</a:t>
            </a:r>
            <a:r>
              <a:rPr sz="1800" spc="-229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.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1021080"/>
            <a:ext cx="9144000" cy="8351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62298" y="1207897"/>
            <a:ext cx="181940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ct val="100000"/>
              </a:lnSpc>
            </a:pPr>
            <a:r>
              <a:rPr dirty="0"/>
              <a:t>S</a:t>
            </a:r>
            <a:r>
              <a:rPr spc="-15" dirty="0"/>
              <a:t>O</a:t>
            </a:r>
            <a:r>
              <a:rPr spc="5" dirty="0"/>
              <a:t>G</a:t>
            </a:r>
            <a:r>
              <a:rPr dirty="0"/>
              <a:t>EP</a:t>
            </a:r>
            <a:r>
              <a:rPr spc="-110" dirty="0"/>
              <a:t> </a:t>
            </a:r>
            <a:r>
              <a:rPr spc="-10" dirty="0" smtClean="0"/>
              <a:t>202</a:t>
            </a:r>
            <a:r>
              <a:rPr lang="tr-TR" spc="-10" dirty="0" smtClean="0"/>
              <a:t>3</a:t>
            </a:r>
            <a:endParaRPr spc="-10" dirty="0"/>
          </a:p>
        </p:txBody>
      </p:sp>
      <p:sp>
        <p:nvSpPr>
          <p:cNvPr id="7" name="object 7"/>
          <p:cNvSpPr/>
          <p:nvPr/>
        </p:nvSpPr>
        <p:spPr>
          <a:xfrm>
            <a:off x="1619630" y="208648"/>
            <a:ext cx="2160270" cy="8700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874" y="357711"/>
            <a:ext cx="2632959" cy="57196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816" y="2351023"/>
            <a:ext cx="8424545" cy="2445385"/>
          </a:xfrm>
          <a:custGeom>
            <a:avLst/>
            <a:gdLst/>
            <a:ahLst/>
            <a:cxnLst/>
            <a:rect l="l" t="t" r="r" b="b"/>
            <a:pathLst>
              <a:path w="8424545" h="2445385">
                <a:moveTo>
                  <a:pt x="0" y="2445258"/>
                </a:moveTo>
                <a:lnTo>
                  <a:pt x="8424418" y="2445258"/>
                </a:lnTo>
                <a:lnTo>
                  <a:pt x="8424418" y="0"/>
                </a:lnTo>
                <a:lnTo>
                  <a:pt x="0" y="0"/>
                </a:lnTo>
                <a:lnTo>
                  <a:pt x="0" y="2445258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4215" y="1676400"/>
            <a:ext cx="7219188" cy="728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7372" y="1815617"/>
            <a:ext cx="8253730" cy="28777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3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35" dirty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40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SÜR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Cİ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85725" marR="5080" algn="just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Aja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ı</a:t>
            </a:r>
            <a:r>
              <a:rPr sz="2000" spc="-35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ız</a:t>
            </a:r>
            <a:r>
              <a:rPr sz="2000" dirty="0">
                <a:latin typeface="Calibri"/>
                <a:cs typeface="Calibri"/>
              </a:rPr>
              <a:t>   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8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af</a:t>
            </a:r>
            <a:r>
              <a:rPr sz="2000" spc="-35" dirty="0">
                <a:latin typeface="Calibri"/>
                <a:cs typeface="Calibri"/>
              </a:rPr>
              <a:t>ı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-35" dirty="0">
                <a:latin typeface="Calibri"/>
                <a:cs typeface="Calibri"/>
              </a:rPr>
              <a:t>d</a:t>
            </a:r>
            <a:r>
              <a:rPr sz="2000" spc="-10" dirty="0">
                <a:latin typeface="Calibri"/>
                <a:cs typeface="Calibri"/>
              </a:rPr>
              <a:t>an</a:t>
            </a:r>
            <a:r>
              <a:rPr sz="2000" dirty="0">
                <a:latin typeface="Calibri"/>
                <a:cs typeface="Calibri"/>
              </a:rPr>
              <a:t>   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SO</a:t>
            </a:r>
            <a:r>
              <a:rPr sz="2000" spc="-30" dirty="0">
                <a:latin typeface="Calibri"/>
                <a:cs typeface="Calibri"/>
              </a:rPr>
              <a:t>GE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   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pro</a:t>
            </a:r>
            <a:r>
              <a:rPr sz="2000" spc="-10" dirty="0">
                <a:latin typeface="Calibri"/>
                <a:cs typeface="Calibri"/>
              </a:rPr>
              <a:t>je</a:t>
            </a:r>
            <a:r>
              <a:rPr sz="2000" dirty="0">
                <a:latin typeface="Calibri"/>
                <a:cs typeface="Calibri"/>
              </a:rPr>
              <a:t>   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ba</a:t>
            </a:r>
            <a:r>
              <a:rPr sz="2000" spc="-45" dirty="0">
                <a:latin typeface="Calibri"/>
                <a:cs typeface="Calibri"/>
              </a:rPr>
              <a:t>ş</a:t>
            </a:r>
            <a:r>
              <a:rPr sz="2000" spc="-50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u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   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ü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ci</a:t>
            </a:r>
            <a:r>
              <a:rPr sz="2000" dirty="0">
                <a:latin typeface="Calibri"/>
                <a:cs typeface="Calibri"/>
              </a:rPr>
              <a:t>   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ki</a:t>
            </a:r>
            <a:r>
              <a:rPr sz="2000" dirty="0">
                <a:latin typeface="Calibri"/>
                <a:cs typeface="Calibri"/>
              </a:rPr>
              <a:t>   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15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ş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alı</a:t>
            </a:r>
            <a:r>
              <a:rPr sz="2000" dirty="0">
                <a:latin typeface="Calibri"/>
                <a:cs typeface="Calibri"/>
              </a:rPr>
              <a:t>   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ol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-6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ak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yü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30" dirty="0">
                <a:latin typeface="Calibri"/>
                <a:cs typeface="Calibri"/>
              </a:rPr>
              <a:t>üt</a:t>
            </a:r>
            <a:r>
              <a:rPr sz="2000" spc="-10" dirty="0">
                <a:latin typeface="Calibri"/>
                <a:cs typeface="Calibri"/>
              </a:rPr>
              <a:t>ü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45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k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-30" dirty="0">
                <a:latin typeface="Calibri"/>
                <a:cs typeface="Calibri"/>
              </a:rPr>
              <a:t>i</a:t>
            </a:r>
            <a:r>
              <a:rPr sz="2000" spc="-22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8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Ön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ba</a:t>
            </a:r>
            <a:r>
              <a:rPr sz="2000" spc="-40" dirty="0">
                <a:latin typeface="Calibri"/>
                <a:cs typeface="Calibri"/>
              </a:rPr>
              <a:t>ş</a:t>
            </a:r>
            <a:r>
              <a:rPr sz="2000" spc="-50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u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40" dirty="0">
                <a:latin typeface="Calibri"/>
                <a:cs typeface="Calibri"/>
              </a:rPr>
              <a:t>ş</a:t>
            </a:r>
            <a:r>
              <a:rPr sz="2000" spc="-15" dirty="0">
                <a:latin typeface="Calibri"/>
                <a:cs typeface="Calibri"/>
              </a:rPr>
              <a:t>ama</a:t>
            </a:r>
            <a:r>
              <a:rPr sz="2000" spc="-2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ı </a:t>
            </a:r>
            <a:r>
              <a:rPr sz="2000" spc="-16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k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p</a:t>
            </a:r>
            <a:r>
              <a:rPr sz="2000" spc="-20" dirty="0">
                <a:latin typeface="Calibri"/>
                <a:cs typeface="Calibri"/>
              </a:rPr>
              <a:t>s</a:t>
            </a:r>
            <a:r>
              <a:rPr sz="2000" spc="-15" dirty="0">
                <a:latin typeface="Calibri"/>
                <a:cs typeface="Calibri"/>
              </a:rPr>
              <a:t>amın</a:t>
            </a:r>
            <a:r>
              <a:rPr sz="2000" spc="-10" dirty="0">
                <a:latin typeface="Calibri"/>
                <a:cs typeface="Calibri"/>
              </a:rPr>
              <a:t>da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7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p</a:t>
            </a:r>
            <a:r>
              <a:rPr sz="2000" spc="-6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je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8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ikrinin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0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or</a:t>
            </a:r>
            <a:r>
              <a:rPr sz="2000" spc="-55" dirty="0">
                <a:latin typeface="Calibri"/>
                <a:cs typeface="Calibri"/>
              </a:rPr>
              <a:t>t</a:t>
            </a:r>
            <a:r>
              <a:rPr sz="2000" spc="-80" dirty="0">
                <a:latin typeface="Calibri"/>
                <a:cs typeface="Calibri"/>
              </a:rPr>
              <a:t>a</a:t>
            </a:r>
            <a:r>
              <a:rPr sz="2000" spc="-50" dirty="0">
                <a:latin typeface="Calibri"/>
                <a:cs typeface="Calibri"/>
              </a:rPr>
              <a:t>y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75" dirty="0">
                <a:latin typeface="Calibri"/>
                <a:cs typeface="Calibri"/>
              </a:rPr>
              <a:t> </a:t>
            </a:r>
            <a:r>
              <a:rPr sz="2000" spc="-100" dirty="0">
                <a:latin typeface="Calibri"/>
                <a:cs typeface="Calibri"/>
              </a:rPr>
              <a:t>k</a:t>
            </a:r>
            <a:r>
              <a:rPr sz="2000" spc="-3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ndu</a:t>
            </a:r>
            <a:r>
              <a:rPr sz="2000" spc="-40" dirty="0">
                <a:latin typeface="Calibri"/>
                <a:cs typeface="Calibri"/>
              </a:rPr>
              <a:t>ğ</a:t>
            </a:r>
            <a:r>
              <a:rPr sz="2000" spc="-15" dirty="0">
                <a:latin typeface="Calibri"/>
                <a:cs typeface="Calibri"/>
              </a:rPr>
              <a:t>u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SO</a:t>
            </a:r>
            <a:r>
              <a:rPr sz="2000" b="1" dirty="0">
                <a:latin typeface="Calibri"/>
                <a:cs typeface="Calibri"/>
              </a:rPr>
              <a:t>G</a:t>
            </a:r>
            <a:r>
              <a:rPr sz="2000" b="1" spc="-25" dirty="0">
                <a:latin typeface="Calibri"/>
                <a:cs typeface="Calibri"/>
              </a:rPr>
              <a:t>E</a:t>
            </a:r>
            <a:r>
              <a:rPr sz="2000" b="1" spc="-15" dirty="0">
                <a:latin typeface="Calibri"/>
                <a:cs typeface="Calibri"/>
              </a:rPr>
              <a:t>P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220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P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10" dirty="0">
                <a:latin typeface="Calibri"/>
                <a:cs typeface="Calibri"/>
              </a:rPr>
              <a:t>o</a:t>
            </a:r>
            <a:r>
              <a:rPr sz="2000" b="1" spc="-15" dirty="0">
                <a:latin typeface="Calibri"/>
                <a:cs typeface="Calibri"/>
              </a:rPr>
              <a:t>j</a:t>
            </a:r>
            <a:r>
              <a:rPr sz="2000" b="1" spc="-10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  </a:t>
            </a:r>
            <a:r>
              <a:rPr sz="2000" b="1" spc="-204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F</a:t>
            </a:r>
            <a:r>
              <a:rPr sz="2000" b="1" spc="-20" dirty="0">
                <a:latin typeface="Calibri"/>
                <a:cs typeface="Calibri"/>
              </a:rPr>
              <a:t>i</a:t>
            </a:r>
            <a:r>
              <a:rPr sz="2000" b="1" spc="-10" dirty="0">
                <a:latin typeface="Calibri"/>
                <a:cs typeface="Calibri"/>
              </a:rPr>
              <a:t>k</a:t>
            </a:r>
            <a:r>
              <a:rPr sz="2000" b="1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i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21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Ön</a:t>
            </a:r>
            <a:r>
              <a:rPr sz="2000" b="1" spc="-25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i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215" dirty="0">
                <a:latin typeface="Calibri"/>
                <a:cs typeface="Calibri"/>
              </a:rPr>
              <a:t> </a:t>
            </a:r>
            <a:r>
              <a:rPr sz="2000" b="1" spc="-65" dirty="0">
                <a:latin typeface="Calibri"/>
                <a:cs typeface="Calibri"/>
              </a:rPr>
              <a:t>F</a:t>
            </a:r>
            <a:r>
              <a:rPr sz="2000" b="1" spc="-10" dirty="0">
                <a:latin typeface="Calibri"/>
                <a:cs typeface="Calibri"/>
              </a:rPr>
              <a:t>o</a:t>
            </a:r>
            <a:r>
              <a:rPr sz="2000" b="1" spc="-30" dirty="0">
                <a:latin typeface="Calibri"/>
                <a:cs typeface="Calibri"/>
              </a:rPr>
              <a:t>rm</a:t>
            </a:r>
            <a:r>
              <a:rPr sz="2000" b="1" spc="-5" dirty="0">
                <a:latin typeface="Calibri"/>
                <a:cs typeface="Calibri"/>
              </a:rPr>
              <a:t>u</a:t>
            </a:r>
            <a:r>
              <a:rPr sz="2000" spc="-75" dirty="0">
                <a:latin typeface="Calibri"/>
                <a:cs typeface="Calibri"/>
              </a:rPr>
              <a:t>’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-35" dirty="0">
                <a:latin typeface="Calibri"/>
                <a:cs typeface="Calibri"/>
              </a:rPr>
              <a:t>u</a:t>
            </a:r>
            <a:r>
              <a:rPr sz="2000" spc="-1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  </a:t>
            </a:r>
            <a:r>
              <a:rPr sz="2000" spc="-21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d</a:t>
            </a:r>
            <a:r>
              <a:rPr sz="2000" spc="-20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l</a:t>
            </a:r>
            <a:r>
              <a:rPr sz="2000" spc="-35" dirty="0">
                <a:latin typeface="Calibri"/>
                <a:cs typeface="Calibri"/>
              </a:rPr>
              <a:t>d</a:t>
            </a:r>
            <a:r>
              <a:rPr sz="2000" spc="-10" dirty="0">
                <a:latin typeface="Calibri"/>
                <a:cs typeface="Calibri"/>
              </a:rPr>
              <a:t>u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ula</a:t>
            </a:r>
            <a:r>
              <a:rPr sz="2000" spc="-60" dirty="0">
                <a:latin typeface="Calibri"/>
                <a:cs typeface="Calibri"/>
              </a:rPr>
              <a:t>r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  </a:t>
            </a:r>
            <a:r>
              <a:rPr sz="2000" spc="-19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210" dirty="0">
                <a:latin typeface="Calibri"/>
                <a:cs typeface="Calibri"/>
              </a:rPr>
              <a:t> </a:t>
            </a:r>
            <a:r>
              <a:rPr sz="2000" spc="-40" dirty="0" err="1">
                <a:latin typeface="Calibri"/>
                <a:cs typeface="Calibri"/>
              </a:rPr>
              <a:t>g</a:t>
            </a:r>
            <a:r>
              <a:rPr sz="2000" spc="-20" dirty="0" err="1">
                <a:latin typeface="Calibri"/>
                <a:cs typeface="Calibri"/>
              </a:rPr>
              <a:t>e</a:t>
            </a:r>
            <a:r>
              <a:rPr sz="2000" spc="-10" dirty="0" err="1">
                <a:latin typeface="Calibri"/>
                <a:cs typeface="Calibri"/>
              </a:rPr>
              <a:t>ç</a:t>
            </a:r>
            <a:r>
              <a:rPr sz="2000" dirty="0">
                <a:latin typeface="Calibri"/>
                <a:cs typeface="Calibri"/>
              </a:rPr>
              <a:t>  </a:t>
            </a:r>
            <a:r>
              <a:rPr sz="2000" spc="-210" dirty="0">
                <a:latin typeface="Calibri"/>
                <a:cs typeface="Calibri"/>
              </a:rPr>
              <a:t> </a:t>
            </a:r>
            <a:r>
              <a:rPr sz="2000" b="1" u="heavy" spc="-20" dirty="0" smtClean="0">
                <a:latin typeface="Calibri"/>
                <a:cs typeface="Calibri"/>
              </a:rPr>
              <a:t>1</a:t>
            </a:r>
            <a:r>
              <a:rPr lang="tr-TR" sz="2000" b="1" u="heavy" spc="-20" dirty="0" smtClean="0">
                <a:latin typeface="Calibri"/>
                <a:cs typeface="Calibri"/>
              </a:rPr>
              <a:t>0</a:t>
            </a:r>
            <a:r>
              <a:rPr sz="2000" b="1" u="heavy" spc="-10" dirty="0" smtClean="0">
                <a:latin typeface="Calibri"/>
                <a:cs typeface="Calibri"/>
              </a:rPr>
              <a:t> </a:t>
            </a:r>
            <a:r>
              <a:rPr sz="2000" b="1" u="heavy" dirty="0" smtClean="0">
                <a:latin typeface="Calibri"/>
                <a:cs typeface="Calibri"/>
              </a:rPr>
              <a:t> </a:t>
            </a:r>
            <a:r>
              <a:rPr sz="2000" b="1" u="heavy" spc="-204" dirty="0" smtClean="0">
                <a:latin typeface="Calibri"/>
                <a:cs typeface="Calibri"/>
              </a:rPr>
              <a:t> </a:t>
            </a:r>
            <a:r>
              <a:rPr sz="2000" b="1" u="heavy" spc="-20" dirty="0" err="1" smtClean="0">
                <a:latin typeface="Calibri"/>
                <a:cs typeface="Calibri"/>
              </a:rPr>
              <a:t>Ş</a:t>
            </a:r>
            <a:r>
              <a:rPr sz="2000" b="1" u="heavy" spc="-15" dirty="0" err="1" smtClean="0">
                <a:latin typeface="Calibri"/>
                <a:cs typeface="Calibri"/>
              </a:rPr>
              <a:t>ub</a:t>
            </a:r>
            <a:r>
              <a:rPr sz="2000" b="1" u="heavy" spc="-60" dirty="0" err="1" smtClean="0">
                <a:latin typeface="Calibri"/>
                <a:cs typeface="Calibri"/>
              </a:rPr>
              <a:t>a</a:t>
            </a:r>
            <a:r>
              <a:rPr sz="2000" b="1" u="heavy" spc="-10" dirty="0" err="1" smtClean="0">
                <a:latin typeface="Calibri"/>
                <a:cs typeface="Calibri"/>
              </a:rPr>
              <a:t>t</a:t>
            </a:r>
            <a:r>
              <a:rPr sz="2000" b="1" u="heavy" spc="-10" dirty="0" smtClean="0">
                <a:latin typeface="Calibri"/>
                <a:cs typeface="Calibri"/>
              </a:rPr>
              <a:t> </a:t>
            </a:r>
            <a:r>
              <a:rPr sz="2000" b="1" dirty="0" smtClean="0">
                <a:latin typeface="Calibri"/>
                <a:cs typeface="Calibri"/>
              </a:rPr>
              <a:t> </a:t>
            </a:r>
            <a:r>
              <a:rPr sz="2000" b="1" spc="-220" dirty="0" smtClean="0">
                <a:latin typeface="Calibri"/>
                <a:cs typeface="Calibri"/>
              </a:rPr>
              <a:t> </a:t>
            </a:r>
            <a:r>
              <a:rPr sz="2000" b="1" u="heavy" spc="-20" dirty="0" smtClean="0">
                <a:latin typeface="Calibri"/>
                <a:cs typeface="Calibri"/>
              </a:rPr>
              <a:t>202</a:t>
            </a:r>
            <a:r>
              <a:rPr lang="tr-TR" sz="2000" b="1" u="heavy" spc="-20" dirty="0" smtClean="0">
                <a:latin typeface="Calibri"/>
                <a:cs typeface="Calibri"/>
              </a:rPr>
              <a:t>3</a:t>
            </a:r>
            <a:r>
              <a:rPr sz="2000" b="1" spc="-10" dirty="0" smtClean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arih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ne</a:t>
            </a:r>
            <a:r>
              <a:rPr sz="2000" dirty="0">
                <a:latin typeface="Calibri"/>
                <a:cs typeface="Calibri"/>
              </a:rPr>
              <a:t>    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k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-10" dirty="0">
                <a:latin typeface="Calibri"/>
                <a:cs typeface="Calibri"/>
              </a:rPr>
              <a:t>ar</a:t>
            </a:r>
            <a:r>
              <a:rPr sz="2000" dirty="0">
                <a:latin typeface="Calibri"/>
                <a:cs typeface="Calibri"/>
              </a:rPr>
              <a:t>    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u="heavy" spc="-5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s</a:t>
            </a:r>
            <a:r>
              <a:rPr sz="2000" u="heavy" spc="-3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2000" u="heavy" spc="-6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g</a:t>
            </a:r>
            <a:r>
              <a:rPr sz="2000" u="heavy" spc="-4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e</a:t>
            </a:r>
            <a:r>
              <a:rPr sz="2000" u="heavy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p</a:t>
            </a:r>
            <a:r>
              <a:rPr sz="2000" u="heavy" spc="-2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@</a:t>
            </a:r>
            <a:r>
              <a:rPr sz="2000" u="heavy" spc="-5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f</a:t>
            </a:r>
            <a:r>
              <a:rPr sz="2000" u="heavy" spc="-5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k</a:t>
            </a:r>
            <a:r>
              <a:rPr sz="2000" u="heavy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a</a:t>
            </a:r>
            <a:r>
              <a:rPr sz="2000" u="heavy" spc="-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.</a:t>
            </a:r>
            <a:r>
              <a:rPr sz="2000" u="heavy" spc="-6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g</a:t>
            </a:r>
            <a:r>
              <a:rPr sz="2000" u="heavy" spc="-3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2000" u="heavy" spc="-21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v</a:t>
            </a:r>
            <a:r>
              <a:rPr sz="2000" u="heavy" spc="-8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.</a:t>
            </a:r>
            <a:r>
              <a:rPr sz="2000" u="heavy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tr</a:t>
            </a:r>
            <a:r>
              <a:rPr sz="2000" dirty="0">
                <a:solidFill>
                  <a:srgbClr val="0000FF"/>
                </a:solidFill>
                <a:latin typeface="Calibri"/>
                <a:cs typeface="Calibri"/>
              </a:rPr>
              <a:t>    </a:t>
            </a:r>
            <a:r>
              <a:rPr sz="2000" spc="6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ne</a:t>
            </a:r>
            <a:r>
              <a:rPr sz="2000" dirty="0">
                <a:latin typeface="Calibri"/>
                <a:cs typeface="Calibri"/>
              </a:rPr>
              <a:t>    </a:t>
            </a:r>
            <a:r>
              <a:rPr sz="2000" spc="114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e-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50" dirty="0">
                <a:latin typeface="Calibri"/>
                <a:cs typeface="Calibri"/>
              </a:rPr>
              <a:t>s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    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ile</a:t>
            </a:r>
            <a:r>
              <a:rPr sz="2000" dirty="0">
                <a:latin typeface="Calibri"/>
                <a:cs typeface="Calibri"/>
              </a:rPr>
              <a:t>    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g</a:t>
            </a:r>
            <a:r>
              <a:rPr sz="2000" spc="-15" dirty="0">
                <a:latin typeface="Calibri"/>
                <a:cs typeface="Calibri"/>
              </a:rPr>
              <a:t>ö</a:t>
            </a:r>
            <a:r>
              <a:rPr sz="2000" spc="-30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ril</a:t>
            </a:r>
            <a:r>
              <a:rPr sz="2000" spc="-35" dirty="0">
                <a:latin typeface="Calibri"/>
                <a:cs typeface="Calibri"/>
              </a:rPr>
              <a:t>m</a:t>
            </a:r>
            <a:r>
              <a:rPr sz="2000" spc="-20" dirty="0">
                <a:latin typeface="Calibri"/>
                <a:cs typeface="Calibri"/>
              </a:rPr>
              <a:t>es</a:t>
            </a:r>
            <a:r>
              <a:rPr sz="2000" dirty="0">
                <a:latin typeface="Calibri"/>
                <a:cs typeface="Calibri"/>
              </a:rPr>
              <a:t>i </a:t>
            </a:r>
            <a:r>
              <a:rPr sz="2000" spc="-65" dirty="0">
                <a:latin typeface="Calibri"/>
                <a:cs typeface="Calibri"/>
              </a:rPr>
              <a:t>g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60" dirty="0">
                <a:latin typeface="Calibri"/>
                <a:cs typeface="Calibri"/>
              </a:rPr>
              <a:t>r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km</a:t>
            </a:r>
            <a:r>
              <a:rPr sz="2000" spc="-45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kt</a:t>
            </a:r>
            <a:r>
              <a:rPr sz="2000" spc="-4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spc="-30" dirty="0">
                <a:latin typeface="Calibri"/>
                <a:cs typeface="Calibri"/>
              </a:rPr>
              <a:t>i</a:t>
            </a:r>
            <a:r>
              <a:rPr sz="2000" spc="-21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  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U</a:t>
            </a:r>
            <a:r>
              <a:rPr sz="2000" b="1" spc="-45" dirty="0">
                <a:latin typeface="Calibri"/>
                <a:cs typeface="Calibri"/>
              </a:rPr>
              <a:t>y</a:t>
            </a:r>
            <a:r>
              <a:rPr sz="2000" b="1" spc="-25" dirty="0">
                <a:latin typeface="Calibri"/>
                <a:cs typeface="Calibri"/>
              </a:rPr>
              <a:t>g</a:t>
            </a:r>
            <a:r>
              <a:rPr sz="2000" b="1" spc="-10" dirty="0">
                <a:latin typeface="Calibri"/>
                <a:cs typeface="Calibri"/>
              </a:rPr>
              <a:t>u</a:t>
            </a:r>
            <a:r>
              <a:rPr sz="2000" b="1" spc="-15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  </a:t>
            </a:r>
            <a:r>
              <a:rPr sz="2000" b="1" spc="17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bu</a:t>
            </a:r>
            <a:r>
              <a:rPr sz="2000" b="1" spc="-40" dirty="0">
                <a:latin typeface="Calibri"/>
                <a:cs typeface="Calibri"/>
              </a:rPr>
              <a:t>l</a:t>
            </a:r>
            <a:r>
              <a:rPr sz="2000" b="1" spc="-35" dirty="0">
                <a:latin typeface="Calibri"/>
                <a:cs typeface="Calibri"/>
              </a:rPr>
              <a:t>u</a:t>
            </a:r>
            <a:r>
              <a:rPr sz="2000" b="1" spc="-10" dirty="0">
                <a:latin typeface="Calibri"/>
                <a:cs typeface="Calibri"/>
              </a:rPr>
              <a:t>n</a:t>
            </a:r>
            <a:r>
              <a:rPr sz="2000" b="1" spc="-15" dirty="0">
                <a:latin typeface="Calibri"/>
                <a:cs typeface="Calibri"/>
              </a:rPr>
              <a:t>an</a:t>
            </a:r>
            <a:r>
              <a:rPr sz="2000" b="1" dirty="0">
                <a:latin typeface="Calibri"/>
                <a:cs typeface="Calibri"/>
              </a:rPr>
              <a:t>  </a:t>
            </a:r>
            <a:r>
              <a:rPr sz="2000" b="1" spc="14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p</a:t>
            </a:r>
            <a:r>
              <a:rPr sz="2000" b="1" spc="-50" dirty="0">
                <a:latin typeface="Calibri"/>
                <a:cs typeface="Calibri"/>
              </a:rPr>
              <a:t>r</a:t>
            </a:r>
            <a:r>
              <a:rPr sz="2000" b="1" spc="-10" dirty="0">
                <a:latin typeface="Calibri"/>
                <a:cs typeface="Calibri"/>
              </a:rPr>
              <a:t>o</a:t>
            </a:r>
            <a:r>
              <a:rPr sz="2000" b="1" spc="-15" dirty="0">
                <a:latin typeface="Calibri"/>
                <a:cs typeface="Calibri"/>
              </a:rPr>
              <a:t>j</a:t>
            </a:r>
            <a:r>
              <a:rPr sz="2000" b="1" spc="-10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  </a:t>
            </a:r>
            <a:r>
              <a:rPr sz="2000" b="1" spc="15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fi</a:t>
            </a:r>
            <a:r>
              <a:rPr sz="2000" b="1" spc="-10" dirty="0">
                <a:latin typeface="Calibri"/>
                <a:cs typeface="Calibri"/>
              </a:rPr>
              <a:t>k</a:t>
            </a:r>
            <a:r>
              <a:rPr sz="2000" b="1" spc="-15" dirty="0">
                <a:latin typeface="Calibri"/>
                <a:cs typeface="Calibri"/>
              </a:rPr>
              <a:t>i</a:t>
            </a:r>
            <a:r>
              <a:rPr sz="2000" b="1" spc="-5" dirty="0">
                <a:latin typeface="Calibri"/>
                <a:cs typeface="Calibri"/>
              </a:rPr>
              <a:t>r</a:t>
            </a:r>
            <a:r>
              <a:rPr sz="2000" b="1" spc="-15" dirty="0">
                <a:latin typeface="Calibri"/>
                <a:cs typeface="Calibri"/>
              </a:rPr>
              <a:t>l</a:t>
            </a:r>
            <a:r>
              <a:rPr sz="2000" b="1" spc="-35" dirty="0">
                <a:latin typeface="Calibri"/>
                <a:cs typeface="Calibri"/>
              </a:rPr>
              <a:t>e</a:t>
            </a:r>
            <a:r>
              <a:rPr sz="2000" b="1" spc="-5" dirty="0">
                <a:latin typeface="Calibri"/>
                <a:cs typeface="Calibri"/>
              </a:rPr>
              <a:t>ri</a:t>
            </a:r>
            <a:r>
              <a:rPr sz="2000" b="1" dirty="0">
                <a:latin typeface="Calibri"/>
                <a:cs typeface="Calibri"/>
              </a:rPr>
              <a:t>  </a:t>
            </a:r>
            <a:r>
              <a:rPr sz="2000" b="1" spc="12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n</a:t>
            </a:r>
            <a:r>
              <a:rPr sz="2000" b="1" spc="-15" dirty="0">
                <a:latin typeface="Calibri"/>
                <a:cs typeface="Calibri"/>
              </a:rPr>
              <a:t>i</a:t>
            </a:r>
            <a:r>
              <a:rPr sz="2000" b="1" spc="-10" dirty="0">
                <a:latin typeface="Calibri"/>
                <a:cs typeface="Calibri"/>
              </a:rPr>
              <a:t>hai</a:t>
            </a:r>
            <a:r>
              <a:rPr sz="2000" b="1" dirty="0">
                <a:latin typeface="Calibri"/>
                <a:cs typeface="Calibri"/>
              </a:rPr>
              <a:t>  </a:t>
            </a:r>
            <a:r>
              <a:rPr sz="2000" b="1" spc="120" dirty="0">
                <a:latin typeface="Calibri"/>
                <a:cs typeface="Calibri"/>
              </a:rPr>
              <a:t> </a:t>
            </a:r>
            <a:r>
              <a:rPr sz="2000" b="1" spc="-35" dirty="0">
                <a:latin typeface="Calibri"/>
                <a:cs typeface="Calibri"/>
              </a:rPr>
              <a:t>b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spc="-40" dirty="0">
                <a:latin typeface="Calibri"/>
                <a:cs typeface="Calibri"/>
              </a:rPr>
              <a:t>ş</a:t>
            </a:r>
            <a:r>
              <a:rPr sz="2000" b="1" spc="-20" dirty="0">
                <a:latin typeface="Calibri"/>
                <a:cs typeface="Calibri"/>
              </a:rPr>
              <a:t>v</a:t>
            </a:r>
            <a:r>
              <a:rPr sz="2000" b="1" spc="-10" dirty="0">
                <a:latin typeface="Calibri"/>
                <a:cs typeface="Calibri"/>
              </a:rPr>
              <a:t>u</a:t>
            </a:r>
            <a:r>
              <a:rPr sz="2000" b="1" dirty="0">
                <a:latin typeface="Calibri"/>
                <a:cs typeface="Calibri"/>
              </a:rPr>
              <a:t>r</a:t>
            </a:r>
            <a:r>
              <a:rPr sz="2000" b="1" spc="-15" dirty="0">
                <a:latin typeface="Calibri"/>
                <a:cs typeface="Calibri"/>
              </a:rPr>
              <a:t>u</a:t>
            </a:r>
            <a:r>
              <a:rPr sz="2000" b="1" dirty="0">
                <a:latin typeface="Calibri"/>
                <a:cs typeface="Calibri"/>
              </a:rPr>
              <a:t>  </a:t>
            </a:r>
            <a:r>
              <a:rPr sz="2000" b="1" spc="14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aş</a:t>
            </a:r>
            <a:r>
              <a:rPr sz="2000" b="1" spc="-20" dirty="0">
                <a:latin typeface="Calibri"/>
                <a:cs typeface="Calibri"/>
              </a:rPr>
              <a:t>a</a:t>
            </a:r>
            <a:r>
              <a:rPr sz="2000" b="1" spc="-15" dirty="0">
                <a:latin typeface="Calibri"/>
                <a:cs typeface="Calibri"/>
              </a:rPr>
              <a:t>m</a:t>
            </a:r>
            <a:r>
              <a:rPr sz="2000" b="1" spc="-10" dirty="0">
                <a:latin typeface="Calibri"/>
                <a:cs typeface="Calibri"/>
              </a:rPr>
              <a:t>as</a:t>
            </a:r>
            <a:r>
              <a:rPr sz="2000" b="1" spc="-25" dirty="0">
                <a:latin typeface="Calibri"/>
                <a:cs typeface="Calibri"/>
              </a:rPr>
              <a:t>ı</a:t>
            </a:r>
            <a:r>
              <a:rPr sz="2000" b="1" spc="-10" dirty="0">
                <a:latin typeface="Calibri"/>
                <a:cs typeface="Calibri"/>
              </a:rPr>
              <a:t>na a</a:t>
            </a:r>
            <a:r>
              <a:rPr sz="2000" b="1" spc="-15" dirty="0">
                <a:latin typeface="Calibri"/>
                <a:cs typeface="Calibri"/>
              </a:rPr>
              <a:t>lı</a:t>
            </a:r>
            <a:r>
              <a:rPr sz="2000" b="1" spc="-10" dirty="0">
                <a:latin typeface="Calibri"/>
                <a:cs typeface="Calibri"/>
              </a:rPr>
              <a:t>na</a:t>
            </a:r>
            <a:r>
              <a:rPr sz="2000" b="1" spc="-5" dirty="0">
                <a:latin typeface="Calibri"/>
                <a:cs typeface="Calibri"/>
              </a:rPr>
              <a:t>c</a:t>
            </a:r>
            <a:r>
              <a:rPr sz="2000" b="1" spc="-10" dirty="0">
                <a:latin typeface="Calibri"/>
                <a:cs typeface="Calibri"/>
              </a:rPr>
              <a:t>ak</a:t>
            </a:r>
            <a:r>
              <a:rPr sz="2000" b="1" dirty="0">
                <a:latin typeface="Calibri"/>
                <a:cs typeface="Calibri"/>
              </a:rPr>
              <a:t>  </a:t>
            </a:r>
            <a:r>
              <a:rPr sz="2000" b="1" spc="-7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o</a:t>
            </a:r>
            <a:r>
              <a:rPr sz="2000" b="1" spc="-40" dirty="0">
                <a:latin typeface="Calibri"/>
                <a:cs typeface="Calibri"/>
              </a:rPr>
              <a:t>l</a:t>
            </a:r>
            <a:r>
              <a:rPr sz="2000" b="1" spc="-10" dirty="0">
                <a:latin typeface="Calibri"/>
                <a:cs typeface="Calibri"/>
              </a:rPr>
              <a:t>u</a:t>
            </a:r>
            <a:r>
              <a:rPr sz="2000" b="1" spc="-15" dirty="0">
                <a:latin typeface="Calibri"/>
                <a:cs typeface="Calibri"/>
              </a:rPr>
              <a:t>p</a:t>
            </a:r>
            <a:r>
              <a:rPr sz="2000" b="1" dirty="0">
                <a:latin typeface="Calibri"/>
                <a:cs typeface="Calibri"/>
              </a:rPr>
              <a:t>  </a:t>
            </a:r>
            <a:r>
              <a:rPr sz="2000" b="1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</a:t>
            </a:r>
            <a:r>
              <a:rPr sz="2000" spc="-1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  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-3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k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dan</a:t>
            </a:r>
            <a:r>
              <a:rPr sz="2000" dirty="0">
                <a:latin typeface="Calibri"/>
                <a:cs typeface="Calibri"/>
              </a:rPr>
              <a:t>  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s</a:t>
            </a:r>
            <a:r>
              <a:rPr sz="2000" spc="-3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-8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  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p</a:t>
            </a:r>
            <a:r>
              <a:rPr sz="2000" b="1" spc="-25" dirty="0">
                <a:latin typeface="Calibri"/>
                <a:cs typeface="Calibri"/>
              </a:rPr>
              <a:t>r</a:t>
            </a:r>
            <a:r>
              <a:rPr sz="2000" b="1" spc="-10" dirty="0">
                <a:latin typeface="Calibri"/>
                <a:cs typeface="Calibri"/>
              </a:rPr>
              <a:t>o</a:t>
            </a:r>
            <a:r>
              <a:rPr sz="2000" b="1" spc="-15" dirty="0">
                <a:latin typeface="Calibri"/>
                <a:cs typeface="Calibri"/>
              </a:rPr>
              <a:t>j</a:t>
            </a:r>
            <a:r>
              <a:rPr sz="2000" b="1" spc="-10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  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spc="-45" dirty="0">
                <a:latin typeface="Calibri"/>
                <a:cs typeface="Calibri"/>
              </a:rPr>
              <a:t>g</a:t>
            </a:r>
            <a:r>
              <a:rPr sz="2000" b="1" spc="-10" dirty="0">
                <a:latin typeface="Calibri"/>
                <a:cs typeface="Calibri"/>
              </a:rPr>
              <a:t>e</a:t>
            </a:r>
            <a:r>
              <a:rPr sz="2000" b="1" spc="-15" dirty="0">
                <a:latin typeface="Calibri"/>
                <a:cs typeface="Calibri"/>
              </a:rPr>
              <a:t>li</a:t>
            </a:r>
            <a:r>
              <a:rPr sz="2000" b="1" spc="-65" dirty="0">
                <a:latin typeface="Calibri"/>
                <a:cs typeface="Calibri"/>
              </a:rPr>
              <a:t>ş</a:t>
            </a:r>
            <a:r>
              <a:rPr sz="2000" b="1" spc="-10" dirty="0">
                <a:latin typeface="Calibri"/>
                <a:cs typeface="Calibri"/>
              </a:rPr>
              <a:t>t</a:t>
            </a:r>
            <a:r>
              <a:rPr sz="2000" b="1" spc="-35" dirty="0">
                <a:latin typeface="Calibri"/>
                <a:cs typeface="Calibri"/>
              </a:rPr>
              <a:t>i</a:t>
            </a:r>
            <a:r>
              <a:rPr sz="2000" b="1" spc="-25" dirty="0">
                <a:latin typeface="Calibri"/>
                <a:cs typeface="Calibri"/>
              </a:rPr>
              <a:t>r</a:t>
            </a:r>
            <a:r>
              <a:rPr sz="2000" b="1" spc="-10" dirty="0">
                <a:latin typeface="Calibri"/>
                <a:cs typeface="Calibri"/>
              </a:rPr>
              <a:t>me</a:t>
            </a:r>
            <a:r>
              <a:rPr sz="2000" b="1" dirty="0">
                <a:latin typeface="Calibri"/>
                <a:cs typeface="Calibri"/>
              </a:rPr>
              <a:t>  </a:t>
            </a:r>
            <a:r>
              <a:rPr sz="2000" b="1" spc="-7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ç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spc="-40" dirty="0">
                <a:latin typeface="Calibri"/>
                <a:cs typeface="Calibri"/>
              </a:rPr>
              <a:t>l</a:t>
            </a:r>
            <a:r>
              <a:rPr sz="2000" b="1" spc="-15" dirty="0">
                <a:latin typeface="Calibri"/>
                <a:cs typeface="Calibri"/>
              </a:rPr>
              <a:t>ı</a:t>
            </a:r>
            <a:r>
              <a:rPr sz="2000" b="1" spc="-10" dirty="0">
                <a:latin typeface="Calibri"/>
                <a:cs typeface="Calibri"/>
              </a:rPr>
              <a:t>ş</a:t>
            </a:r>
            <a:r>
              <a:rPr sz="2000" b="1" spc="-15" dirty="0">
                <a:latin typeface="Calibri"/>
                <a:cs typeface="Calibri"/>
              </a:rPr>
              <a:t>m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spc="-15" dirty="0">
                <a:latin typeface="Calibri"/>
                <a:cs typeface="Calibri"/>
              </a:rPr>
              <a:t>l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ı</a:t>
            </a:r>
            <a:r>
              <a:rPr sz="2000" b="1" dirty="0">
                <a:latin typeface="Calibri"/>
                <a:cs typeface="Calibri"/>
              </a:rPr>
              <a:t>  </a:t>
            </a:r>
            <a:r>
              <a:rPr sz="2000" b="1" spc="-9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do</a:t>
            </a:r>
            <a:r>
              <a:rPr sz="2000" b="1" spc="-20" dirty="0">
                <a:latin typeface="Calibri"/>
                <a:cs typeface="Calibri"/>
              </a:rPr>
              <a:t>ğ</a:t>
            </a:r>
            <a:r>
              <a:rPr sz="2000" b="1" spc="-25" dirty="0">
                <a:latin typeface="Calibri"/>
                <a:cs typeface="Calibri"/>
              </a:rPr>
              <a:t>r</a:t>
            </a:r>
            <a:r>
              <a:rPr sz="2000" b="1" spc="-10" dirty="0">
                <a:latin typeface="Calibri"/>
                <a:cs typeface="Calibri"/>
              </a:rPr>
              <a:t>ud</a:t>
            </a:r>
            <a:r>
              <a:rPr sz="2000" b="1" spc="-35" dirty="0">
                <a:latin typeface="Calibri"/>
                <a:cs typeface="Calibri"/>
              </a:rPr>
              <a:t>a</a:t>
            </a:r>
            <a:r>
              <a:rPr sz="2000" b="1" spc="-15" dirty="0">
                <a:latin typeface="Calibri"/>
                <a:cs typeface="Calibri"/>
              </a:rPr>
              <a:t>n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A</a:t>
            </a:r>
            <a:r>
              <a:rPr sz="2000" b="1" spc="-10" dirty="0">
                <a:latin typeface="Calibri"/>
                <a:cs typeface="Calibri"/>
              </a:rPr>
              <a:t>jans</a:t>
            </a:r>
            <a:r>
              <a:rPr sz="2000" b="1" spc="-20" dirty="0">
                <a:latin typeface="Calibri"/>
                <a:cs typeface="Calibri"/>
              </a:rPr>
              <a:t>ı</a:t>
            </a:r>
            <a:r>
              <a:rPr sz="2000" b="1" spc="-15" dirty="0">
                <a:latin typeface="Calibri"/>
                <a:cs typeface="Calibri"/>
              </a:rPr>
              <a:t>mı</a:t>
            </a:r>
            <a:r>
              <a:rPr sz="2000" b="1" spc="-10" dirty="0">
                <a:latin typeface="Calibri"/>
                <a:cs typeface="Calibri"/>
              </a:rPr>
              <a:t>z</a:t>
            </a:r>
            <a:r>
              <a:rPr sz="2000" b="1" spc="-15" dirty="0">
                <a:latin typeface="Calibri"/>
                <a:cs typeface="Calibri"/>
              </a:rPr>
              <a:t>ın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60" dirty="0">
                <a:latin typeface="Calibri"/>
                <a:cs typeface="Calibri"/>
              </a:rPr>
              <a:t>k</a:t>
            </a:r>
            <a:r>
              <a:rPr sz="2000" b="1" spc="-10" dirty="0">
                <a:latin typeface="Calibri"/>
                <a:cs typeface="Calibri"/>
              </a:rPr>
              <a:t>oo</a:t>
            </a:r>
            <a:r>
              <a:rPr sz="2000" b="1" spc="-25" dirty="0">
                <a:latin typeface="Calibri"/>
                <a:cs typeface="Calibri"/>
              </a:rPr>
              <a:t>r</a:t>
            </a:r>
            <a:r>
              <a:rPr sz="2000" b="1" spc="-10" dirty="0">
                <a:latin typeface="Calibri"/>
                <a:cs typeface="Calibri"/>
              </a:rPr>
              <a:t>d</a:t>
            </a:r>
            <a:r>
              <a:rPr sz="2000" b="1" spc="-15" dirty="0">
                <a:latin typeface="Calibri"/>
                <a:cs typeface="Calibri"/>
              </a:rPr>
              <a:t>i</a:t>
            </a:r>
            <a:r>
              <a:rPr sz="2000" b="1" spc="-35" dirty="0">
                <a:latin typeface="Calibri"/>
                <a:cs typeface="Calibri"/>
              </a:rPr>
              <a:t>n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spc="-40" dirty="0">
                <a:latin typeface="Calibri"/>
                <a:cs typeface="Calibri"/>
              </a:rPr>
              <a:t>s</a:t>
            </a:r>
            <a:r>
              <a:rPr sz="2000" b="1" spc="-45" dirty="0">
                <a:latin typeface="Calibri"/>
                <a:cs typeface="Calibri"/>
              </a:rPr>
              <a:t>y</a:t>
            </a:r>
            <a:r>
              <a:rPr sz="2000" b="1" spc="-35" dirty="0">
                <a:latin typeface="Calibri"/>
                <a:cs typeface="Calibri"/>
              </a:rPr>
              <a:t>o</a:t>
            </a:r>
            <a:r>
              <a:rPr sz="2000" b="1" spc="-10" dirty="0">
                <a:latin typeface="Calibri"/>
                <a:cs typeface="Calibri"/>
              </a:rPr>
              <a:t>n</a:t>
            </a:r>
            <a:r>
              <a:rPr sz="2000" b="1" spc="-35" dirty="0">
                <a:latin typeface="Calibri"/>
                <a:cs typeface="Calibri"/>
              </a:rPr>
              <a:t>un</a:t>
            </a:r>
            <a:r>
              <a:rPr sz="2000" b="1" spc="-10" dirty="0">
                <a:latin typeface="Calibri"/>
                <a:cs typeface="Calibri"/>
              </a:rPr>
              <a:t>da</a:t>
            </a:r>
            <a:r>
              <a:rPr sz="2000" b="1" spc="-10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y</a:t>
            </a:r>
            <a:r>
              <a:rPr sz="2000" spc="-30" dirty="0">
                <a:latin typeface="Calibri"/>
                <a:cs typeface="Calibri"/>
              </a:rPr>
              <a:t>apıla</a:t>
            </a:r>
            <a:r>
              <a:rPr sz="2000" spc="-65" dirty="0">
                <a:latin typeface="Calibri"/>
                <a:cs typeface="Calibri"/>
              </a:rPr>
              <a:t>c</a:t>
            </a:r>
            <a:r>
              <a:rPr sz="2000" spc="-30" dirty="0">
                <a:latin typeface="Calibri"/>
                <a:cs typeface="Calibri"/>
              </a:rPr>
              <a:t>aktı</a:t>
            </a:r>
            <a:r>
              <a:rPr sz="2000" spc="-22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050036"/>
            <a:ext cx="9144000" cy="8351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62298" y="1207897"/>
            <a:ext cx="181940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</a:t>
            </a:r>
            <a:r>
              <a:rPr spc="-15" dirty="0"/>
              <a:t>O</a:t>
            </a:r>
            <a:r>
              <a:rPr spc="5" dirty="0"/>
              <a:t>G</a:t>
            </a:r>
            <a:r>
              <a:rPr dirty="0"/>
              <a:t>EP</a:t>
            </a:r>
            <a:r>
              <a:rPr spc="-110" dirty="0"/>
              <a:t> </a:t>
            </a:r>
            <a:r>
              <a:rPr spc="-10" dirty="0" smtClean="0"/>
              <a:t>202</a:t>
            </a:r>
            <a:r>
              <a:rPr lang="tr-TR" spc="-10" dirty="0" smtClean="0"/>
              <a:t>3</a:t>
            </a:r>
            <a:endParaRPr spc="-10" dirty="0"/>
          </a:p>
        </p:txBody>
      </p:sp>
      <p:sp>
        <p:nvSpPr>
          <p:cNvPr id="7" name="object 7"/>
          <p:cNvSpPr/>
          <p:nvPr/>
        </p:nvSpPr>
        <p:spPr>
          <a:xfrm>
            <a:off x="1619630" y="208648"/>
            <a:ext cx="2160270" cy="87008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874" y="357711"/>
            <a:ext cx="2632959" cy="57196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15005" y="5645285"/>
            <a:ext cx="3983990" cy="431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u="heavy" spc="-30" dirty="0">
                <a:solidFill>
                  <a:srgbClr val="0000FF"/>
                </a:solidFill>
                <a:latin typeface="Verdana"/>
                <a:cs typeface="Verdana"/>
                <a:hlinkClick r:id="rId3"/>
              </a:rPr>
              <a:t>so</a:t>
            </a:r>
            <a:r>
              <a:rPr sz="3200" b="1" u="heavy" spc="-35" dirty="0">
                <a:solidFill>
                  <a:srgbClr val="0000FF"/>
                </a:solidFill>
                <a:latin typeface="Verdana"/>
                <a:cs typeface="Verdana"/>
                <a:hlinkClick r:id="rId3"/>
              </a:rPr>
              <a:t>g</a:t>
            </a:r>
            <a:r>
              <a:rPr sz="3200" b="1" u="heavy" spc="-30" dirty="0">
                <a:solidFill>
                  <a:srgbClr val="0000FF"/>
                </a:solidFill>
                <a:latin typeface="Verdana"/>
                <a:cs typeface="Verdana"/>
                <a:hlinkClick r:id="rId3"/>
              </a:rPr>
              <a:t>e</a:t>
            </a:r>
            <a:r>
              <a:rPr sz="3200" b="1" u="heavy" spc="-40" dirty="0">
                <a:solidFill>
                  <a:srgbClr val="0000FF"/>
                </a:solidFill>
                <a:latin typeface="Verdana"/>
                <a:cs typeface="Verdana"/>
                <a:hlinkClick r:id="rId3"/>
              </a:rPr>
              <a:t>p</a:t>
            </a:r>
            <a:r>
              <a:rPr sz="3200" b="1" u="heavy" spc="-35" dirty="0">
                <a:solidFill>
                  <a:srgbClr val="0000FF"/>
                </a:solidFill>
                <a:latin typeface="Verdana"/>
                <a:cs typeface="Verdana"/>
                <a:hlinkClick r:id="rId3"/>
              </a:rPr>
              <a:t>@</a:t>
            </a:r>
            <a:r>
              <a:rPr sz="3200" b="1" u="heavy" spc="-30" dirty="0">
                <a:solidFill>
                  <a:srgbClr val="0000FF"/>
                </a:solidFill>
                <a:latin typeface="Verdana"/>
                <a:cs typeface="Verdana"/>
                <a:hlinkClick r:id="rId3"/>
              </a:rPr>
              <a:t>f</a:t>
            </a:r>
            <a:r>
              <a:rPr sz="3200" b="1" u="heavy" spc="-20" dirty="0">
                <a:solidFill>
                  <a:srgbClr val="0000FF"/>
                </a:solidFill>
                <a:latin typeface="Verdana"/>
                <a:cs typeface="Verdana"/>
                <a:hlinkClick r:id="rId3"/>
              </a:rPr>
              <a:t>ka.g</a:t>
            </a:r>
            <a:r>
              <a:rPr sz="3200" b="1" u="heavy" spc="-50" dirty="0">
                <a:solidFill>
                  <a:srgbClr val="0000FF"/>
                </a:solidFill>
                <a:latin typeface="Verdana"/>
                <a:cs typeface="Verdana"/>
                <a:hlinkClick r:id="rId3"/>
              </a:rPr>
              <a:t>o</a:t>
            </a:r>
            <a:r>
              <a:rPr sz="3200" b="1" u="heavy" spc="-40" dirty="0">
                <a:solidFill>
                  <a:srgbClr val="0000FF"/>
                </a:solidFill>
                <a:latin typeface="Verdana"/>
                <a:cs typeface="Verdana"/>
                <a:hlinkClick r:id="rId3"/>
              </a:rPr>
              <a:t>v</a:t>
            </a:r>
            <a:r>
              <a:rPr sz="3200" b="1" u="heavy" spc="-20" dirty="0">
                <a:solidFill>
                  <a:srgbClr val="0000FF"/>
                </a:solidFill>
                <a:latin typeface="Verdana"/>
                <a:cs typeface="Verdana"/>
                <a:hlinkClick r:id="rId3"/>
              </a:rPr>
              <a:t>.tr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29764" y="2060829"/>
            <a:ext cx="4086478" cy="30648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39823" y="1037844"/>
            <a:ext cx="5791200" cy="13990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21535" y="1273302"/>
            <a:ext cx="4864099" cy="7001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816" y="2487764"/>
            <a:ext cx="8424545" cy="3245485"/>
          </a:xfrm>
          <a:custGeom>
            <a:avLst/>
            <a:gdLst/>
            <a:ahLst/>
            <a:cxnLst/>
            <a:rect l="l" t="t" r="r" b="b"/>
            <a:pathLst>
              <a:path w="8424545" h="3245485">
                <a:moveTo>
                  <a:pt x="0" y="3245485"/>
                </a:moveTo>
                <a:lnTo>
                  <a:pt x="8424418" y="3245485"/>
                </a:lnTo>
                <a:lnTo>
                  <a:pt x="8424418" y="0"/>
                </a:lnTo>
                <a:lnTo>
                  <a:pt x="0" y="0"/>
                </a:lnTo>
                <a:lnTo>
                  <a:pt x="0" y="3245485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90829" y="2659126"/>
            <a:ext cx="302831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95120" algn="l"/>
              </a:tabLst>
            </a:pPr>
            <a:r>
              <a:rPr sz="2400" spc="-10" dirty="0">
                <a:latin typeface="Calibri"/>
                <a:cs typeface="Calibri"/>
              </a:rPr>
              <a:t>P</a:t>
            </a:r>
            <a:r>
              <a:rPr sz="2400" spc="-105" dirty="0">
                <a:latin typeface="Calibri"/>
                <a:cs typeface="Calibri"/>
              </a:rPr>
              <a:t>r</a:t>
            </a:r>
            <a:r>
              <a:rPr sz="2400" spc="5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g</a:t>
            </a:r>
            <a:r>
              <a:rPr sz="2400" spc="-10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ın	</a:t>
            </a:r>
            <a:r>
              <a:rPr sz="2400" spc="10" dirty="0">
                <a:latin typeface="Calibri"/>
                <a:cs typeface="Calibri"/>
              </a:rPr>
              <a:t>u</a:t>
            </a:r>
            <a:r>
              <a:rPr sz="2400" spc="-7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10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ığı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92092" y="2659126"/>
            <a:ext cx="87947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ill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spc="-10" dirty="0">
                <a:latin typeface="Calibri"/>
                <a:cs typeface="Calibri"/>
              </a:rPr>
              <a:t>e,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44617" y="2659126"/>
            <a:ext cx="63309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70" dirty="0">
                <a:latin typeface="Calibri"/>
                <a:cs typeface="Calibri"/>
              </a:rPr>
              <a:t>y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5" dirty="0">
                <a:latin typeface="Calibri"/>
                <a:cs typeface="Calibri"/>
              </a:rPr>
              <a:t>el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56223" y="2659126"/>
            <a:ext cx="278765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98625" algn="l"/>
              </a:tabLst>
            </a:pPr>
            <a:r>
              <a:rPr sz="2400" spc="10" dirty="0">
                <a:latin typeface="Calibri"/>
                <a:cs typeface="Calibri"/>
              </a:rPr>
              <a:t>d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ami</a:t>
            </a:r>
            <a:r>
              <a:rPr sz="2400" spc="-20" dirty="0">
                <a:latin typeface="Calibri"/>
                <a:cs typeface="Calibri"/>
              </a:rPr>
              <a:t>k</a:t>
            </a:r>
            <a:r>
              <a:rPr sz="2400" spc="-10" dirty="0">
                <a:latin typeface="Calibri"/>
                <a:cs typeface="Calibri"/>
              </a:rPr>
              <a:t>le</a:t>
            </a:r>
            <a:r>
              <a:rPr sz="2400" dirty="0">
                <a:latin typeface="Calibri"/>
                <a:cs typeface="Calibri"/>
              </a:rPr>
              <a:t>ri	</a:t>
            </a:r>
            <a:r>
              <a:rPr sz="2400" spc="10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170" dirty="0">
                <a:latin typeface="Calibri"/>
                <a:cs typeface="Calibri"/>
              </a:rPr>
              <a:t>k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7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0829" y="3025038"/>
            <a:ext cx="362204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29055" algn="l"/>
                <a:tab pos="2726055" algn="l"/>
                <a:tab pos="3326765" algn="l"/>
              </a:tabLst>
            </a:pPr>
            <a:r>
              <a:rPr sz="2400" dirty="0">
                <a:latin typeface="Calibri"/>
                <a:cs typeface="Calibri"/>
              </a:rPr>
              <a:t>ge</a:t>
            </a:r>
            <a:r>
              <a:rPr sz="2400" spc="-35" dirty="0">
                <a:latin typeface="Calibri"/>
                <a:cs typeface="Calibri"/>
              </a:rPr>
              <a:t>ç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ek	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spc="-5" dirty="0">
                <a:latin typeface="Calibri"/>
                <a:cs typeface="Calibri"/>
              </a:rPr>
              <a:t>ok</a:t>
            </a:r>
            <a:r>
              <a:rPr sz="2400" spc="-35" dirty="0">
                <a:latin typeface="Calibri"/>
                <a:cs typeface="Calibri"/>
              </a:rPr>
              <a:t>s</a:t>
            </a:r>
            <a:r>
              <a:rPr sz="2400" spc="5" dirty="0">
                <a:latin typeface="Calibri"/>
                <a:cs typeface="Calibri"/>
              </a:rPr>
              <a:t>u</a:t>
            </a:r>
            <a:r>
              <a:rPr sz="2400" spc="-25" dirty="0">
                <a:latin typeface="Calibri"/>
                <a:cs typeface="Calibri"/>
              </a:rPr>
              <a:t>ll</a:t>
            </a:r>
            <a:r>
              <a:rPr sz="2400" spc="5" dirty="0">
                <a:latin typeface="Calibri"/>
                <a:cs typeface="Calibri"/>
              </a:rPr>
              <a:t>u</a:t>
            </a:r>
            <a:r>
              <a:rPr sz="2400" spc="-15" dirty="0">
                <a:latin typeface="Calibri"/>
                <a:cs typeface="Calibri"/>
              </a:rPr>
              <a:t>k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spc="-45" dirty="0">
                <a:latin typeface="Calibri"/>
                <a:cs typeface="Calibri"/>
              </a:rPr>
              <a:t>ö</a:t>
            </a:r>
            <a:r>
              <a:rPr sz="2400" dirty="0">
                <a:latin typeface="Calibri"/>
                <a:cs typeface="Calibri"/>
              </a:rPr>
              <a:t>ç	</a:t>
            </a:r>
            <a:r>
              <a:rPr sz="2400" spc="-30" dirty="0">
                <a:latin typeface="Calibri"/>
                <a:cs typeface="Calibri"/>
              </a:rPr>
              <a:t>ve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68470" y="3025038"/>
            <a:ext cx="440118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36114" algn="l"/>
                <a:tab pos="3649979" algn="l"/>
              </a:tabLst>
            </a:pPr>
            <a:r>
              <a:rPr sz="2400" spc="-15" dirty="0">
                <a:latin typeface="Calibri"/>
                <a:cs typeface="Calibri"/>
              </a:rPr>
              <a:t>k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ş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en	</a:t>
            </a:r>
            <a:r>
              <a:rPr sz="2400" spc="-1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n	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dirty="0"/>
              <a:t>so</a:t>
            </a:r>
            <a:r>
              <a:rPr spc="-20" dirty="0"/>
              <a:t>r</a:t>
            </a:r>
            <a:r>
              <a:rPr spc="5" dirty="0"/>
              <a:t>u</a:t>
            </a:r>
            <a:r>
              <a:rPr spc="-15" dirty="0"/>
              <a:t>n</a:t>
            </a:r>
            <a:r>
              <a:rPr dirty="0"/>
              <a:t>ları  </a:t>
            </a:r>
            <a:r>
              <a:rPr spc="250" dirty="0"/>
              <a:t> </a:t>
            </a:r>
            <a:r>
              <a:rPr spc="-45" dirty="0">
                <a:latin typeface="Calibri"/>
                <a:cs typeface="Calibri"/>
              </a:rPr>
              <a:t>g</a:t>
            </a:r>
            <a:r>
              <a:rPr dirty="0">
                <a:latin typeface="Calibri"/>
                <a:cs typeface="Calibri"/>
              </a:rPr>
              <a:t>i</a:t>
            </a:r>
            <a:r>
              <a:rPr spc="5" dirty="0">
                <a:latin typeface="Calibri"/>
                <a:cs typeface="Calibri"/>
              </a:rPr>
              <a:t>d</a:t>
            </a:r>
            <a:r>
              <a:rPr spc="-35"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r</a:t>
            </a:r>
            <a:r>
              <a:rPr spc="-40" dirty="0">
                <a:latin typeface="Calibri"/>
                <a:cs typeface="Calibri"/>
              </a:rPr>
              <a:t>m</a:t>
            </a:r>
            <a:r>
              <a:rPr spc="-10" dirty="0">
                <a:latin typeface="Calibri"/>
                <a:cs typeface="Calibri"/>
              </a:rPr>
              <a:t>ek,</a:t>
            </a:r>
            <a:r>
              <a:rPr dirty="0">
                <a:latin typeface="Calibri"/>
                <a:cs typeface="Calibri"/>
              </a:rPr>
              <a:t>  </a:t>
            </a:r>
            <a:r>
              <a:rPr spc="245" dirty="0">
                <a:latin typeface="Calibri"/>
                <a:cs typeface="Calibri"/>
              </a:rPr>
              <a:t> </a:t>
            </a:r>
            <a:r>
              <a:rPr spc="5" dirty="0"/>
              <a:t>d</a:t>
            </a:r>
            <a:r>
              <a:rPr spc="-20" dirty="0"/>
              <a:t>e</a:t>
            </a:r>
            <a:r>
              <a:rPr dirty="0"/>
              <a:t>ğiş</a:t>
            </a:r>
            <a:r>
              <a:rPr spc="-25" dirty="0"/>
              <a:t>e</a:t>
            </a:r>
            <a:r>
              <a:rPr dirty="0"/>
              <a:t>n   </a:t>
            </a:r>
            <a:r>
              <a:rPr spc="-260" dirty="0"/>
              <a:t> </a:t>
            </a:r>
            <a:r>
              <a:rPr spc="-30" dirty="0">
                <a:latin typeface="Calibri"/>
                <a:cs typeface="Calibri"/>
              </a:rPr>
              <a:t>s</a:t>
            </a:r>
            <a:r>
              <a:rPr spc="-20" dirty="0">
                <a:latin typeface="Calibri"/>
                <a:cs typeface="Calibri"/>
              </a:rPr>
              <a:t>o</a:t>
            </a:r>
            <a:r>
              <a:rPr spc="-30" dirty="0">
                <a:latin typeface="Calibri"/>
                <a:cs typeface="Calibri"/>
              </a:rPr>
              <a:t>s</a:t>
            </a:r>
            <a:r>
              <a:rPr spc="-50" dirty="0">
                <a:latin typeface="Calibri"/>
                <a:cs typeface="Calibri"/>
              </a:rPr>
              <a:t>y</a:t>
            </a:r>
            <a:r>
              <a:rPr spc="-25" dirty="0">
                <a:latin typeface="Calibri"/>
                <a:cs typeface="Calibri"/>
              </a:rPr>
              <a:t>a</a:t>
            </a:r>
            <a:r>
              <a:rPr dirty="0">
                <a:latin typeface="Calibri"/>
                <a:cs typeface="Calibri"/>
              </a:rPr>
              <a:t>l  </a:t>
            </a:r>
            <a:r>
              <a:rPr spc="250" dirty="0">
                <a:latin typeface="Calibri"/>
                <a:cs typeface="Calibri"/>
              </a:rPr>
              <a:t> </a:t>
            </a:r>
            <a:r>
              <a:rPr dirty="0"/>
              <a:t>y</a:t>
            </a:r>
            <a:r>
              <a:rPr spc="-30" dirty="0"/>
              <a:t>a</a:t>
            </a:r>
            <a:r>
              <a:rPr spc="5" dirty="0"/>
              <a:t>p</a:t>
            </a:r>
            <a:r>
              <a:rPr spc="-25" dirty="0"/>
              <a:t>ı</a:t>
            </a:r>
            <a:r>
              <a:rPr spc="5" dirty="0"/>
              <a:t>n</a:t>
            </a:r>
            <a:r>
              <a:rPr dirty="0"/>
              <a:t>ın  </a:t>
            </a:r>
            <a:r>
              <a:rPr spc="240" dirty="0"/>
              <a:t> </a:t>
            </a:r>
            <a:r>
              <a:rPr spc="-20" dirty="0">
                <a:latin typeface="Calibri"/>
                <a:cs typeface="Calibri"/>
              </a:rPr>
              <a:t>o</a:t>
            </a:r>
            <a:r>
              <a:rPr spc="-35" dirty="0">
                <a:latin typeface="Calibri"/>
                <a:cs typeface="Calibri"/>
              </a:rPr>
              <a:t>r</a:t>
            </a:r>
            <a:r>
              <a:rPr spc="-25" dirty="0">
                <a:latin typeface="Calibri"/>
                <a:cs typeface="Calibri"/>
              </a:rPr>
              <a:t>ta</a:t>
            </a:r>
            <a:r>
              <a:rPr spc="-50" dirty="0">
                <a:latin typeface="Calibri"/>
                <a:cs typeface="Calibri"/>
              </a:rPr>
              <a:t>y</a:t>
            </a:r>
            <a:r>
              <a:rPr dirty="0">
                <a:latin typeface="Calibri"/>
                <a:cs typeface="Calibri"/>
              </a:rPr>
              <a:t>a  </a:t>
            </a:r>
            <a:r>
              <a:rPr spc="225" dirty="0">
                <a:latin typeface="Calibri"/>
                <a:cs typeface="Calibri"/>
              </a:rPr>
              <a:t> </a:t>
            </a:r>
            <a:r>
              <a:rPr spc="-35" dirty="0"/>
              <a:t>ç</a:t>
            </a:r>
            <a:r>
              <a:rPr spc="-25" dirty="0"/>
              <a:t>ı</a:t>
            </a:r>
            <a:r>
              <a:rPr spc="-40" dirty="0"/>
              <a:t>k</a:t>
            </a:r>
            <a:r>
              <a:rPr spc="-25" dirty="0"/>
              <a:t>ar</a:t>
            </a:r>
            <a:r>
              <a:rPr spc="5" dirty="0"/>
              <a:t>d</a:t>
            </a:r>
            <a:r>
              <a:rPr spc="-25" dirty="0"/>
              <a:t>ı</a:t>
            </a:r>
            <a:r>
              <a:rPr spc="-30" dirty="0"/>
              <a:t>ğ</a:t>
            </a:r>
            <a:r>
              <a:rPr dirty="0"/>
              <a:t>ı i</a:t>
            </a:r>
            <a:r>
              <a:rPr spc="-15" dirty="0"/>
              <a:t>ht</a:t>
            </a:r>
            <a:r>
              <a:rPr dirty="0"/>
              <a:t>i</a:t>
            </a:r>
            <a:r>
              <a:rPr spc="-10" dirty="0"/>
              <a:t>y</a:t>
            </a:r>
            <a:r>
              <a:rPr spc="-25" dirty="0"/>
              <a:t>a</a:t>
            </a:r>
            <a:r>
              <a:rPr spc="-10" dirty="0"/>
              <a:t>ç</a:t>
            </a:r>
            <a:r>
              <a:rPr spc="-25" dirty="0"/>
              <a:t>l</a:t>
            </a:r>
            <a:r>
              <a:rPr dirty="0"/>
              <a:t>a</a:t>
            </a:r>
            <a:r>
              <a:rPr spc="-20" dirty="0"/>
              <a:t>r</a:t>
            </a:r>
            <a:r>
              <a:rPr dirty="0"/>
              <a:t>a  </a:t>
            </a:r>
            <a:r>
              <a:rPr spc="-229" dirty="0"/>
              <a:t> </a:t>
            </a:r>
            <a:r>
              <a:rPr spc="-40" dirty="0"/>
              <a:t>k</a:t>
            </a:r>
            <a:r>
              <a:rPr spc="-25" dirty="0"/>
              <a:t>ar</a:t>
            </a:r>
            <a:r>
              <a:rPr spc="-30" dirty="0"/>
              <a:t>ş</a:t>
            </a:r>
            <a:r>
              <a:rPr spc="-25" dirty="0"/>
              <a:t>ıl</a:t>
            </a:r>
            <a:r>
              <a:rPr dirty="0"/>
              <a:t>ık  </a:t>
            </a:r>
            <a:r>
              <a:rPr spc="-250" dirty="0"/>
              <a:t> </a:t>
            </a:r>
            <a:r>
              <a:rPr spc="-15" dirty="0">
                <a:latin typeface="Calibri"/>
                <a:cs typeface="Calibri"/>
              </a:rPr>
              <a:t>ver</a:t>
            </a:r>
            <a:r>
              <a:rPr spc="-40" dirty="0">
                <a:latin typeface="Calibri"/>
                <a:cs typeface="Calibri"/>
              </a:rPr>
              <a:t>m</a:t>
            </a:r>
            <a:r>
              <a:rPr spc="-10" dirty="0">
                <a:latin typeface="Calibri"/>
                <a:cs typeface="Calibri"/>
              </a:rPr>
              <a:t>ek,</a:t>
            </a:r>
            <a:r>
              <a:rPr dirty="0">
                <a:latin typeface="Calibri"/>
                <a:cs typeface="Calibri"/>
              </a:rPr>
              <a:t>  </a:t>
            </a:r>
            <a:r>
              <a:rPr spc="-265" dirty="0">
                <a:latin typeface="Calibri"/>
                <a:cs typeface="Calibri"/>
              </a:rPr>
              <a:t> </a:t>
            </a:r>
            <a:r>
              <a:rPr spc="-25" dirty="0">
                <a:latin typeface="Calibri"/>
                <a:cs typeface="Calibri"/>
              </a:rPr>
              <a:t>t</a:t>
            </a:r>
            <a:r>
              <a:rPr spc="-5" dirty="0">
                <a:latin typeface="Calibri"/>
                <a:cs typeface="Calibri"/>
              </a:rPr>
              <a:t>op</a:t>
            </a:r>
            <a:r>
              <a:rPr spc="-30" dirty="0">
                <a:latin typeface="Calibri"/>
                <a:cs typeface="Calibri"/>
              </a:rPr>
              <a:t>l</a:t>
            </a:r>
            <a:r>
              <a:rPr spc="5" dirty="0">
                <a:latin typeface="Calibri"/>
                <a:cs typeface="Calibri"/>
              </a:rPr>
              <a:t>u</a:t>
            </a:r>
            <a:r>
              <a:rPr spc="-45" dirty="0">
                <a:latin typeface="Calibri"/>
                <a:cs typeface="Calibri"/>
              </a:rPr>
              <a:t>m</a:t>
            </a:r>
            <a:r>
              <a:rPr spc="-15" dirty="0">
                <a:latin typeface="Calibri"/>
                <a:cs typeface="Calibri"/>
              </a:rPr>
              <a:t>u</a:t>
            </a:r>
            <a:r>
              <a:rPr dirty="0">
                <a:latin typeface="Calibri"/>
                <a:cs typeface="Calibri"/>
              </a:rPr>
              <a:t>n  </a:t>
            </a:r>
            <a:r>
              <a:rPr spc="-245" dirty="0">
                <a:latin typeface="Calibri"/>
                <a:cs typeface="Calibri"/>
              </a:rPr>
              <a:t> </a:t>
            </a:r>
            <a:r>
              <a:rPr spc="-15" dirty="0"/>
              <a:t>d</a:t>
            </a:r>
            <a:r>
              <a:rPr spc="-20" dirty="0"/>
              <a:t>e</a:t>
            </a:r>
            <a:r>
              <a:rPr spc="-15" dirty="0"/>
              <a:t>z</a:t>
            </a:r>
            <a:r>
              <a:rPr spc="-25" dirty="0"/>
              <a:t>a</a:t>
            </a:r>
            <a:r>
              <a:rPr spc="-30" dirty="0"/>
              <a:t>v</a:t>
            </a:r>
            <a:r>
              <a:rPr spc="-25" dirty="0"/>
              <a:t>a</a:t>
            </a:r>
            <a:r>
              <a:rPr spc="-15" dirty="0"/>
              <a:t>n</a:t>
            </a:r>
            <a:r>
              <a:rPr spc="-40" dirty="0"/>
              <a:t>t</a:t>
            </a:r>
            <a:r>
              <a:rPr spc="-25" dirty="0"/>
              <a:t>ajl</a:t>
            </a:r>
            <a:r>
              <a:rPr dirty="0"/>
              <a:t>ı  </a:t>
            </a:r>
            <a:r>
              <a:rPr spc="-260" dirty="0"/>
              <a:t> </a:t>
            </a:r>
            <a:r>
              <a:rPr spc="-30" dirty="0">
                <a:latin typeface="Calibri"/>
                <a:cs typeface="Calibri"/>
              </a:rPr>
              <a:t>k</a:t>
            </a:r>
            <a:r>
              <a:rPr dirty="0">
                <a:latin typeface="Calibri"/>
                <a:cs typeface="Calibri"/>
              </a:rPr>
              <a:t>es</a:t>
            </a:r>
            <a:r>
              <a:rPr spc="-25" dirty="0">
                <a:latin typeface="Calibri"/>
                <a:cs typeface="Calibri"/>
              </a:rPr>
              <a:t>i</a:t>
            </a:r>
            <a:r>
              <a:rPr spc="-45" dirty="0">
                <a:latin typeface="Calibri"/>
                <a:cs typeface="Calibri"/>
              </a:rPr>
              <a:t>m</a:t>
            </a:r>
            <a:r>
              <a:rPr dirty="0">
                <a:latin typeface="Calibri"/>
                <a:cs typeface="Calibri"/>
              </a:rPr>
              <a:t>l</a:t>
            </a:r>
            <a:r>
              <a:rPr spc="-20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r</a:t>
            </a:r>
            <a:r>
              <a:rPr spc="-25" dirty="0">
                <a:latin typeface="Calibri"/>
                <a:cs typeface="Calibri"/>
              </a:rPr>
              <a:t>i</a:t>
            </a:r>
            <a:r>
              <a:rPr spc="5" dirty="0">
                <a:latin typeface="Calibri"/>
                <a:cs typeface="Calibri"/>
              </a:rPr>
              <a:t>n</a:t>
            </a:r>
            <a:r>
              <a:rPr spc="-25" dirty="0">
                <a:latin typeface="Calibri"/>
                <a:cs typeface="Calibri"/>
              </a:rPr>
              <a:t>i</a:t>
            </a:r>
            <a:r>
              <a:rPr dirty="0">
                <a:latin typeface="Calibri"/>
                <a:cs typeface="Calibri"/>
              </a:rPr>
              <a:t>n </a:t>
            </a:r>
            <a:r>
              <a:rPr spc="-20" dirty="0">
                <a:latin typeface="Calibri"/>
                <a:cs typeface="Calibri"/>
              </a:rPr>
              <a:t>e</a:t>
            </a:r>
            <a:r>
              <a:rPr spc="-35" dirty="0">
                <a:latin typeface="Calibri"/>
                <a:cs typeface="Calibri"/>
              </a:rPr>
              <a:t>k</a:t>
            </a:r>
            <a:r>
              <a:rPr spc="-20" dirty="0">
                <a:latin typeface="Calibri"/>
                <a:cs typeface="Calibri"/>
              </a:rPr>
              <a:t>ono</a:t>
            </a:r>
            <a:r>
              <a:rPr spc="-25" dirty="0">
                <a:latin typeface="Calibri"/>
                <a:cs typeface="Calibri"/>
              </a:rPr>
              <a:t>m</a:t>
            </a:r>
            <a:r>
              <a:rPr dirty="0">
                <a:latin typeface="Calibri"/>
                <a:cs typeface="Calibri"/>
              </a:rPr>
              <a:t>ik </a:t>
            </a:r>
            <a:r>
              <a:rPr spc="250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e </a:t>
            </a:r>
            <a:r>
              <a:rPr spc="240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s</a:t>
            </a:r>
            <a:r>
              <a:rPr spc="-20" dirty="0">
                <a:latin typeface="Calibri"/>
                <a:cs typeface="Calibri"/>
              </a:rPr>
              <a:t>o</a:t>
            </a:r>
            <a:r>
              <a:rPr spc="-5" dirty="0">
                <a:latin typeface="Calibri"/>
                <a:cs typeface="Calibri"/>
              </a:rPr>
              <a:t>s</a:t>
            </a:r>
            <a:r>
              <a:rPr spc="-40" dirty="0">
                <a:latin typeface="Calibri"/>
                <a:cs typeface="Calibri"/>
              </a:rPr>
              <a:t>y</a:t>
            </a:r>
            <a:r>
              <a:rPr spc="-25" dirty="0">
                <a:latin typeface="Calibri"/>
                <a:cs typeface="Calibri"/>
              </a:rPr>
              <a:t>a</a:t>
            </a:r>
            <a:r>
              <a:rPr dirty="0">
                <a:latin typeface="Calibri"/>
                <a:cs typeface="Calibri"/>
              </a:rPr>
              <a:t>l </a:t>
            </a:r>
            <a:r>
              <a:rPr spc="235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h</a:t>
            </a:r>
            <a:r>
              <a:rPr dirty="0">
                <a:latin typeface="Calibri"/>
                <a:cs typeface="Calibri"/>
              </a:rPr>
              <a:t>a</a:t>
            </a:r>
            <a:r>
              <a:rPr spc="-35" dirty="0">
                <a:latin typeface="Calibri"/>
                <a:cs typeface="Calibri"/>
              </a:rPr>
              <a:t>y</a:t>
            </a:r>
            <a:r>
              <a:rPr spc="-25" dirty="0">
                <a:latin typeface="Calibri"/>
                <a:cs typeface="Calibri"/>
              </a:rPr>
              <a:t>a</a:t>
            </a:r>
            <a:r>
              <a:rPr spc="-15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a </a:t>
            </a:r>
            <a:r>
              <a:rPr spc="235" dirty="0">
                <a:latin typeface="Calibri"/>
                <a:cs typeface="Calibri"/>
              </a:rPr>
              <a:t> </a:t>
            </a:r>
            <a:r>
              <a:rPr spc="5" dirty="0">
                <a:latin typeface="Calibri"/>
                <a:cs typeface="Calibri"/>
              </a:rPr>
              <a:t>d</a:t>
            </a:r>
            <a:r>
              <a:rPr spc="-25" dirty="0">
                <a:latin typeface="Calibri"/>
                <a:cs typeface="Calibri"/>
              </a:rPr>
              <a:t>a</a:t>
            </a:r>
            <a:r>
              <a:rPr spc="5" dirty="0">
                <a:latin typeface="Calibri"/>
                <a:cs typeface="Calibri"/>
              </a:rPr>
              <a:t>h</a:t>
            </a:r>
            <a:r>
              <a:rPr dirty="0">
                <a:latin typeface="Calibri"/>
                <a:cs typeface="Calibri"/>
              </a:rPr>
              <a:t>a </a:t>
            </a:r>
            <a:r>
              <a:rPr spc="26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</a:t>
            </a:r>
            <a:r>
              <a:rPr spc="-35" dirty="0">
                <a:latin typeface="Calibri"/>
                <a:cs typeface="Calibri"/>
              </a:rPr>
              <a:t>k</a:t>
            </a:r>
            <a:r>
              <a:rPr spc="5" dirty="0">
                <a:latin typeface="Calibri"/>
                <a:cs typeface="Calibri"/>
              </a:rPr>
              <a:t>t</a:t>
            </a:r>
            <a:r>
              <a:rPr spc="-25" dirty="0">
                <a:latin typeface="Calibri"/>
                <a:cs typeface="Calibri"/>
              </a:rPr>
              <a:t>i</a:t>
            </a:r>
            <a:r>
              <a:rPr dirty="0">
                <a:latin typeface="Calibri"/>
                <a:cs typeface="Calibri"/>
              </a:rPr>
              <a:t>f  </a:t>
            </a:r>
            <a:r>
              <a:rPr spc="-270" dirty="0">
                <a:latin typeface="Calibri"/>
                <a:cs typeface="Calibri"/>
              </a:rPr>
              <a:t> </a:t>
            </a:r>
            <a:r>
              <a:rPr spc="-15" dirty="0"/>
              <a:t>k</a:t>
            </a:r>
            <a:r>
              <a:rPr spc="-25" dirty="0"/>
              <a:t>a</a:t>
            </a:r>
            <a:r>
              <a:rPr spc="-15" dirty="0"/>
              <a:t>t</a:t>
            </a:r>
            <a:r>
              <a:rPr dirty="0"/>
              <a:t>ı</a:t>
            </a:r>
            <a:r>
              <a:rPr spc="-25" dirty="0"/>
              <a:t>l</a:t>
            </a:r>
            <a:r>
              <a:rPr dirty="0"/>
              <a:t>m</a:t>
            </a:r>
            <a:r>
              <a:rPr spc="-25" dirty="0"/>
              <a:t>a</a:t>
            </a:r>
            <a:r>
              <a:rPr dirty="0"/>
              <a:t>l</a:t>
            </a:r>
            <a:r>
              <a:rPr spc="-25" dirty="0"/>
              <a:t>a</a:t>
            </a:r>
            <a:r>
              <a:rPr dirty="0"/>
              <a:t>r</a:t>
            </a:r>
            <a:r>
              <a:rPr spc="-25" dirty="0"/>
              <a:t>ı</a:t>
            </a:r>
            <a:r>
              <a:rPr spc="5" dirty="0"/>
              <a:t>n</a:t>
            </a:r>
            <a:r>
              <a:rPr dirty="0"/>
              <a:t>ı </a:t>
            </a:r>
            <a:r>
              <a:rPr spc="260" dirty="0"/>
              <a:t> </a:t>
            </a:r>
            <a:r>
              <a:rPr spc="-30" dirty="0"/>
              <a:t>s</a:t>
            </a:r>
            <a:r>
              <a:rPr dirty="0"/>
              <a:t>ağl</a:t>
            </a:r>
            <a:r>
              <a:rPr spc="-30" dirty="0"/>
              <a:t>a</a:t>
            </a:r>
            <a:r>
              <a:rPr dirty="0"/>
              <a:t>ma</a:t>
            </a:r>
            <a:r>
              <a:rPr spc="-40" dirty="0"/>
              <a:t>k</a:t>
            </a:r>
            <a:r>
              <a:rPr dirty="0"/>
              <a:t>, </a:t>
            </a:r>
            <a:r>
              <a:rPr dirty="0">
                <a:latin typeface="Calibri"/>
                <a:cs typeface="Calibri"/>
              </a:rPr>
              <a:t>is</a:t>
            </a:r>
            <a:r>
              <a:rPr spc="-20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i</a:t>
            </a:r>
            <a:r>
              <a:rPr spc="-15" dirty="0">
                <a:latin typeface="Calibri"/>
                <a:cs typeface="Calibri"/>
              </a:rPr>
              <a:t>h</a:t>
            </a:r>
            <a:r>
              <a:rPr spc="5" dirty="0">
                <a:latin typeface="Calibri"/>
                <a:cs typeface="Calibri"/>
              </a:rPr>
              <a:t>d</a:t>
            </a:r>
            <a:r>
              <a:rPr spc="-25" dirty="0">
                <a:latin typeface="Calibri"/>
                <a:cs typeface="Calibri"/>
              </a:rPr>
              <a:t>a</a:t>
            </a:r>
            <a:r>
              <a:rPr spc="-20" dirty="0">
                <a:latin typeface="Calibri"/>
                <a:cs typeface="Calibri"/>
              </a:rPr>
              <a:t>m</a:t>
            </a:r>
            <a:r>
              <a:rPr spc="204" dirty="0">
                <a:latin typeface="Calibri"/>
                <a:cs typeface="Calibri"/>
              </a:rPr>
              <a:t> </a:t>
            </a:r>
            <a:r>
              <a:rPr spc="-20" dirty="0"/>
              <a:t>e</a:t>
            </a:r>
            <a:r>
              <a:rPr spc="5" dirty="0"/>
              <a:t>d</a:t>
            </a:r>
            <a:r>
              <a:rPr dirty="0"/>
              <a:t>i</a:t>
            </a:r>
            <a:r>
              <a:rPr spc="-25" dirty="0"/>
              <a:t>l</a:t>
            </a:r>
            <a:r>
              <a:rPr dirty="0"/>
              <a:t>e</a:t>
            </a:r>
            <a:r>
              <a:rPr spc="10" dirty="0"/>
              <a:t>b</a:t>
            </a:r>
            <a:r>
              <a:rPr spc="-25" dirty="0"/>
              <a:t>i</a:t>
            </a:r>
            <a:r>
              <a:rPr dirty="0"/>
              <a:t>li</a:t>
            </a:r>
            <a:r>
              <a:rPr spc="-25" dirty="0"/>
              <a:t>r</a:t>
            </a:r>
            <a:r>
              <a:rPr dirty="0"/>
              <a:t>li</a:t>
            </a:r>
            <a:r>
              <a:rPr spc="-30" dirty="0"/>
              <a:t>ğ</a:t>
            </a:r>
            <a:r>
              <a:rPr dirty="0"/>
              <a:t>i</a:t>
            </a:r>
            <a:r>
              <a:rPr spc="210" dirty="0"/>
              <a:t> </a:t>
            </a:r>
            <a:r>
              <a:rPr dirty="0"/>
              <a:t>a</a:t>
            </a:r>
            <a:r>
              <a:rPr spc="-20" dirty="0"/>
              <a:t>r</a:t>
            </a:r>
            <a:r>
              <a:rPr spc="-15" dirty="0"/>
              <a:t>t</a:t>
            </a:r>
            <a:r>
              <a:rPr spc="-25" dirty="0"/>
              <a:t>ı</a:t>
            </a:r>
            <a:r>
              <a:rPr dirty="0"/>
              <a:t>rma</a:t>
            </a:r>
            <a:r>
              <a:rPr spc="-15" dirty="0"/>
              <a:t>k</a:t>
            </a:r>
            <a:r>
              <a:rPr dirty="0"/>
              <a:t>,</a:t>
            </a:r>
            <a:r>
              <a:rPr spc="180" dirty="0"/>
              <a:t> </a:t>
            </a:r>
            <a:r>
              <a:rPr spc="-30" dirty="0">
                <a:latin typeface="Calibri"/>
                <a:cs typeface="Calibri"/>
              </a:rPr>
              <a:t>s</a:t>
            </a:r>
            <a:r>
              <a:rPr spc="-20" dirty="0">
                <a:latin typeface="Calibri"/>
                <a:cs typeface="Calibri"/>
              </a:rPr>
              <a:t>o</a:t>
            </a:r>
            <a:r>
              <a:rPr spc="-30" dirty="0">
                <a:latin typeface="Calibri"/>
                <a:cs typeface="Calibri"/>
              </a:rPr>
              <a:t>s</a:t>
            </a:r>
            <a:r>
              <a:rPr spc="-50" dirty="0">
                <a:latin typeface="Calibri"/>
                <a:cs typeface="Calibri"/>
              </a:rPr>
              <a:t>y</a:t>
            </a:r>
            <a:r>
              <a:rPr spc="-25" dirty="0">
                <a:latin typeface="Calibri"/>
                <a:cs typeface="Calibri"/>
              </a:rPr>
              <a:t>a</a:t>
            </a:r>
            <a:r>
              <a:rPr dirty="0">
                <a:latin typeface="Calibri"/>
                <a:cs typeface="Calibri"/>
              </a:rPr>
              <a:t>l</a:t>
            </a:r>
            <a:r>
              <a:rPr spc="180" dirty="0">
                <a:latin typeface="Calibri"/>
                <a:cs typeface="Calibri"/>
              </a:rPr>
              <a:t> </a:t>
            </a:r>
            <a:r>
              <a:rPr dirty="0"/>
              <a:t>i</a:t>
            </a:r>
            <a:r>
              <a:rPr spc="-10" dirty="0"/>
              <a:t>ç</a:t>
            </a:r>
            <a:r>
              <a:rPr dirty="0"/>
              <a:t>er</a:t>
            </a:r>
            <a:r>
              <a:rPr spc="-25" dirty="0"/>
              <a:t>m</a:t>
            </a:r>
            <a:r>
              <a:rPr dirty="0"/>
              <a:t>eyi,</a:t>
            </a:r>
            <a:r>
              <a:rPr spc="204" dirty="0"/>
              <a:t> </a:t>
            </a:r>
            <a:r>
              <a:rPr spc="-55" dirty="0">
                <a:latin typeface="Calibri"/>
                <a:cs typeface="Calibri"/>
              </a:rPr>
              <a:t>s</a:t>
            </a:r>
            <a:r>
              <a:rPr spc="-20" dirty="0">
                <a:latin typeface="Calibri"/>
                <a:cs typeface="Calibri"/>
              </a:rPr>
              <a:t>o</a:t>
            </a:r>
            <a:r>
              <a:rPr spc="-30" dirty="0">
                <a:latin typeface="Calibri"/>
                <a:cs typeface="Calibri"/>
              </a:rPr>
              <a:t>s</a:t>
            </a:r>
            <a:r>
              <a:rPr spc="-50" dirty="0">
                <a:latin typeface="Calibri"/>
                <a:cs typeface="Calibri"/>
              </a:rPr>
              <a:t>y</a:t>
            </a:r>
            <a:r>
              <a:rPr spc="-25" dirty="0">
                <a:latin typeface="Calibri"/>
                <a:cs typeface="Calibri"/>
              </a:rPr>
              <a:t>a</a:t>
            </a:r>
            <a:r>
              <a:rPr dirty="0">
                <a:latin typeface="Calibri"/>
                <a:cs typeface="Calibri"/>
              </a:rPr>
              <a:t>l</a:t>
            </a:r>
            <a:r>
              <a:rPr spc="180" dirty="0">
                <a:latin typeface="Calibri"/>
                <a:cs typeface="Calibri"/>
              </a:rPr>
              <a:t> </a:t>
            </a:r>
            <a:r>
              <a:rPr dirty="0"/>
              <a:t>giriş</a:t>
            </a:r>
            <a:r>
              <a:rPr spc="-30" dirty="0"/>
              <a:t>i</a:t>
            </a:r>
            <a:r>
              <a:rPr dirty="0"/>
              <a:t>mci</a:t>
            </a:r>
            <a:r>
              <a:rPr spc="-30" dirty="0"/>
              <a:t>l</a:t>
            </a:r>
            <a:r>
              <a:rPr dirty="0"/>
              <a:t>iği 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e </a:t>
            </a:r>
            <a:r>
              <a:rPr spc="-145" dirty="0">
                <a:latin typeface="Calibri"/>
                <a:cs typeface="Calibri"/>
              </a:rPr>
              <a:t> </a:t>
            </a:r>
            <a:r>
              <a:rPr spc="-10" dirty="0"/>
              <a:t>y</a:t>
            </a:r>
            <a:r>
              <a:rPr dirty="0"/>
              <a:t>e</a:t>
            </a:r>
            <a:r>
              <a:rPr spc="10" dirty="0"/>
              <a:t>n</a:t>
            </a:r>
            <a:r>
              <a:rPr spc="-25" dirty="0"/>
              <a:t>i</a:t>
            </a:r>
            <a:r>
              <a:rPr dirty="0"/>
              <a:t>li</a:t>
            </a:r>
            <a:r>
              <a:rPr spc="-15" dirty="0"/>
              <a:t>k</a:t>
            </a:r>
            <a:r>
              <a:rPr spc="-35" dirty="0"/>
              <a:t>ç</a:t>
            </a:r>
            <a:r>
              <a:rPr dirty="0"/>
              <a:t>i</a:t>
            </a:r>
            <a:r>
              <a:rPr spc="-25" dirty="0"/>
              <a:t>l</a:t>
            </a:r>
            <a:r>
              <a:rPr dirty="0"/>
              <a:t>i</a:t>
            </a:r>
            <a:r>
              <a:rPr spc="-30" dirty="0"/>
              <a:t>ğ</a:t>
            </a:r>
            <a:r>
              <a:rPr dirty="0"/>
              <a:t>i </a:t>
            </a:r>
            <a:r>
              <a:rPr spc="-145" dirty="0"/>
              <a:t> </a:t>
            </a:r>
            <a:r>
              <a:rPr spc="5" dirty="0">
                <a:latin typeface="Calibri"/>
                <a:cs typeface="Calibri"/>
              </a:rPr>
              <a:t>d</a:t>
            </a:r>
            <a:r>
              <a:rPr dirty="0">
                <a:latin typeface="Calibri"/>
                <a:cs typeface="Calibri"/>
              </a:rPr>
              <a:t>e</a:t>
            </a:r>
            <a:r>
              <a:rPr spc="-25" dirty="0">
                <a:latin typeface="Calibri"/>
                <a:cs typeface="Calibri"/>
              </a:rPr>
              <a:t>s</a:t>
            </a:r>
            <a:r>
              <a:rPr spc="5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k</a:t>
            </a:r>
            <a:r>
              <a:rPr spc="-25" dirty="0">
                <a:latin typeface="Calibri"/>
                <a:cs typeface="Calibri"/>
              </a:rPr>
              <a:t>l</a:t>
            </a:r>
            <a:r>
              <a:rPr spc="-20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mek </a:t>
            </a:r>
            <a:r>
              <a:rPr spc="-125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e </a:t>
            </a:r>
            <a:r>
              <a:rPr spc="-145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s</a:t>
            </a:r>
            <a:r>
              <a:rPr spc="-20" dirty="0">
                <a:latin typeface="Calibri"/>
                <a:cs typeface="Calibri"/>
              </a:rPr>
              <a:t>o</a:t>
            </a:r>
            <a:r>
              <a:rPr spc="-30" dirty="0">
                <a:latin typeface="Calibri"/>
                <a:cs typeface="Calibri"/>
              </a:rPr>
              <a:t>s</a:t>
            </a:r>
            <a:r>
              <a:rPr spc="-10" dirty="0">
                <a:latin typeface="Calibri"/>
                <a:cs typeface="Calibri"/>
              </a:rPr>
              <a:t>y</a:t>
            </a:r>
            <a:r>
              <a:rPr spc="-25" dirty="0">
                <a:latin typeface="Calibri"/>
                <a:cs typeface="Calibri"/>
              </a:rPr>
              <a:t>a</a:t>
            </a:r>
            <a:r>
              <a:rPr dirty="0">
                <a:latin typeface="Calibri"/>
                <a:cs typeface="Calibri"/>
              </a:rPr>
              <a:t>l </a:t>
            </a:r>
            <a:r>
              <a:rPr spc="-15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sor</a:t>
            </a:r>
            <a:r>
              <a:rPr spc="10" dirty="0">
                <a:latin typeface="Calibri"/>
                <a:cs typeface="Calibri"/>
              </a:rPr>
              <a:t>u</a:t>
            </a:r>
            <a:r>
              <a:rPr spc="-25" dirty="0">
                <a:latin typeface="Calibri"/>
                <a:cs typeface="Calibri"/>
              </a:rPr>
              <a:t>m</a:t>
            </a:r>
            <a:r>
              <a:rPr dirty="0">
                <a:latin typeface="Calibri"/>
                <a:cs typeface="Calibri"/>
              </a:rPr>
              <a:t>l</a:t>
            </a:r>
            <a:r>
              <a:rPr spc="-20" dirty="0">
                <a:latin typeface="Calibri"/>
                <a:cs typeface="Calibri"/>
              </a:rPr>
              <a:t>u</a:t>
            </a:r>
            <a:r>
              <a:rPr spc="-25" dirty="0">
                <a:latin typeface="Calibri"/>
                <a:cs typeface="Calibri"/>
              </a:rPr>
              <a:t>l</a:t>
            </a:r>
            <a:r>
              <a:rPr spc="5" dirty="0">
                <a:latin typeface="Calibri"/>
                <a:cs typeface="Calibri"/>
              </a:rPr>
              <a:t>u</a:t>
            </a:r>
            <a:r>
              <a:rPr dirty="0">
                <a:latin typeface="Calibri"/>
                <a:cs typeface="Calibri"/>
              </a:rPr>
              <a:t>k </a:t>
            </a:r>
            <a:r>
              <a:rPr spc="-125" dirty="0">
                <a:latin typeface="Calibri"/>
                <a:cs typeface="Calibri"/>
              </a:rPr>
              <a:t> </a:t>
            </a:r>
            <a:r>
              <a:rPr spc="5" dirty="0"/>
              <a:t>u</a:t>
            </a:r>
            <a:r>
              <a:rPr spc="-35" dirty="0"/>
              <a:t>y</a:t>
            </a:r>
            <a:r>
              <a:rPr dirty="0"/>
              <a:t>g</a:t>
            </a:r>
            <a:r>
              <a:rPr spc="-20" dirty="0"/>
              <a:t>u</a:t>
            </a:r>
            <a:r>
              <a:rPr dirty="0"/>
              <a:t>la</a:t>
            </a:r>
            <a:r>
              <a:rPr spc="-25" dirty="0"/>
              <a:t>m</a:t>
            </a:r>
            <a:r>
              <a:rPr dirty="0"/>
              <a:t>al</a:t>
            </a:r>
            <a:r>
              <a:rPr spc="-25" dirty="0"/>
              <a:t>a</a:t>
            </a:r>
            <a:r>
              <a:rPr dirty="0"/>
              <a:t>rı</a:t>
            </a:r>
            <a:r>
              <a:rPr spc="-15" dirty="0"/>
              <a:t>n</a:t>
            </a:r>
            <a:r>
              <a:rPr dirty="0"/>
              <a:t>ı </a:t>
            </a:r>
            <a:r>
              <a:rPr spc="-35" dirty="0"/>
              <a:t>y</a:t>
            </a:r>
            <a:r>
              <a:rPr spc="-25" dirty="0"/>
              <a:t>a</a:t>
            </a:r>
            <a:r>
              <a:rPr spc="-35" dirty="0"/>
              <a:t>y</a:t>
            </a:r>
            <a:r>
              <a:rPr spc="-30" dirty="0"/>
              <a:t>g</a:t>
            </a:r>
            <a:r>
              <a:rPr spc="-25" dirty="0"/>
              <a:t>ı</a:t>
            </a:r>
            <a:r>
              <a:rPr spc="-15" dirty="0"/>
              <a:t>n</a:t>
            </a:r>
            <a:r>
              <a:rPr spc="-25" dirty="0"/>
              <a:t>la</a:t>
            </a:r>
            <a:r>
              <a:rPr spc="-30" dirty="0"/>
              <a:t>ş</a:t>
            </a:r>
            <a:r>
              <a:rPr spc="-15" dirty="0"/>
              <a:t>t</a:t>
            </a:r>
            <a:r>
              <a:rPr spc="-25" dirty="0"/>
              <a:t>ırma</a:t>
            </a:r>
            <a:r>
              <a:rPr spc="-40" dirty="0"/>
              <a:t>k</a:t>
            </a:r>
            <a:r>
              <a:rPr spc="-15" dirty="0"/>
              <a:t>t</a:t>
            </a:r>
            <a:r>
              <a:rPr spc="-25" dirty="0"/>
              <a:t>ı</a:t>
            </a:r>
            <a:r>
              <a:rPr spc="-20" dirty="0"/>
              <a:t>r</a:t>
            </a:r>
            <a:r>
              <a:rPr dirty="0">
                <a:latin typeface="Calibri"/>
                <a:cs typeface="Calibri"/>
              </a:rPr>
              <a:t>.</a:t>
            </a:r>
          </a:p>
        </p:txBody>
      </p:sp>
      <p:sp>
        <p:nvSpPr>
          <p:cNvPr id="10" name="object 10"/>
          <p:cNvSpPr/>
          <p:nvPr/>
        </p:nvSpPr>
        <p:spPr>
          <a:xfrm>
            <a:off x="204215" y="1676400"/>
            <a:ext cx="3464052" cy="728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17372" y="1815617"/>
            <a:ext cx="258762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400" b="1"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GRAM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CI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1063752"/>
            <a:ext cx="9144000" cy="8336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3662298" y="1207897"/>
            <a:ext cx="181940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</a:t>
            </a:r>
            <a:r>
              <a:rPr spc="-15" dirty="0"/>
              <a:t>O</a:t>
            </a:r>
            <a:r>
              <a:rPr spc="5" dirty="0"/>
              <a:t>G</a:t>
            </a:r>
            <a:r>
              <a:rPr dirty="0"/>
              <a:t>EP</a:t>
            </a:r>
            <a:r>
              <a:rPr spc="-110" dirty="0"/>
              <a:t> </a:t>
            </a:r>
            <a:r>
              <a:rPr spc="-10" dirty="0" smtClean="0"/>
              <a:t>202</a:t>
            </a:r>
            <a:r>
              <a:rPr lang="tr-TR" spc="-10" dirty="0" smtClean="0"/>
              <a:t>3</a:t>
            </a:r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619630" y="208648"/>
            <a:ext cx="2160270" cy="8700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Resim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874" y="357711"/>
            <a:ext cx="2632959" cy="57196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816" y="2522461"/>
            <a:ext cx="8424545" cy="3098165"/>
          </a:xfrm>
          <a:custGeom>
            <a:avLst/>
            <a:gdLst/>
            <a:ahLst/>
            <a:cxnLst/>
            <a:rect l="l" t="t" r="r" b="b"/>
            <a:pathLst>
              <a:path w="8424545" h="3098165">
                <a:moveTo>
                  <a:pt x="0" y="3097783"/>
                </a:moveTo>
                <a:lnTo>
                  <a:pt x="8424418" y="3097783"/>
                </a:lnTo>
                <a:lnTo>
                  <a:pt x="8424418" y="0"/>
                </a:lnTo>
                <a:lnTo>
                  <a:pt x="0" y="0"/>
                </a:lnTo>
                <a:lnTo>
                  <a:pt x="0" y="3097783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4215" y="1850135"/>
            <a:ext cx="3464052" cy="728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7372" y="1989201"/>
            <a:ext cx="8030845" cy="3447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Ö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NC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İK</a:t>
            </a:r>
            <a:r>
              <a:rPr sz="2400" b="1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NLARI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2200">
              <a:latin typeface="Times New Roman"/>
              <a:cs typeface="Times New Roman"/>
            </a:endParaRPr>
          </a:p>
          <a:p>
            <a:pPr marL="85725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İ</a:t>
            </a:r>
            <a:r>
              <a:rPr sz="2400" b="1" spc="-25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t</a:t>
            </a:r>
            <a:r>
              <a:rPr sz="2400" b="1" spc="10" dirty="0">
                <a:latin typeface="Calibri"/>
                <a:cs typeface="Calibri"/>
              </a:rPr>
              <a:t>i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8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il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b</a:t>
            </a:r>
            <a:r>
              <a:rPr sz="2400" b="1" spc="-15" dirty="0">
                <a:latin typeface="Calibri"/>
                <a:cs typeface="Calibri"/>
              </a:rPr>
              <a:t>il</a:t>
            </a:r>
            <a:r>
              <a:rPr sz="2400" b="1" spc="5" dirty="0">
                <a:latin typeface="Calibri"/>
                <a:cs typeface="Calibri"/>
              </a:rPr>
              <a:t>i</a:t>
            </a:r>
            <a:r>
              <a:rPr sz="2400" b="1" spc="-15" dirty="0">
                <a:latin typeface="Calibri"/>
                <a:cs typeface="Calibri"/>
              </a:rPr>
              <a:t>rli</a:t>
            </a:r>
            <a:r>
              <a:rPr sz="2400" b="1" spc="-10" dirty="0">
                <a:latin typeface="Calibri"/>
                <a:cs typeface="Calibri"/>
              </a:rPr>
              <a:t>ğ</a:t>
            </a:r>
            <a:r>
              <a:rPr sz="2400" b="1" dirty="0">
                <a:latin typeface="Calibri"/>
                <a:cs typeface="Calibri"/>
              </a:rPr>
              <a:t>i</a:t>
            </a:r>
            <a:r>
              <a:rPr sz="2400" b="1" spc="-85" dirty="0">
                <a:latin typeface="Calibri"/>
                <a:cs typeface="Calibri"/>
              </a:rPr>
              <a:t> </a:t>
            </a:r>
            <a:r>
              <a:rPr sz="2400" b="1" spc="5" dirty="0">
                <a:latin typeface="Calibri"/>
                <a:cs typeface="Calibri"/>
              </a:rPr>
              <a:t>Ar</a:t>
            </a:r>
            <a:r>
              <a:rPr sz="2400" b="1" dirty="0">
                <a:latin typeface="Calibri"/>
                <a:cs typeface="Calibri"/>
              </a:rPr>
              <a:t>t</a:t>
            </a:r>
            <a:r>
              <a:rPr sz="2400" b="1" spc="10" dirty="0">
                <a:latin typeface="Calibri"/>
                <a:cs typeface="Calibri"/>
              </a:rPr>
              <a:t>ı</a:t>
            </a:r>
            <a:r>
              <a:rPr sz="2400" b="1" spc="-15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ma</a:t>
            </a:r>
            <a:r>
              <a:rPr sz="2400" b="1" dirty="0">
                <a:latin typeface="Calibri"/>
                <a:cs typeface="Calibri"/>
              </a:rPr>
              <a:t>k</a:t>
            </a:r>
            <a:endParaRPr sz="2400">
              <a:latin typeface="Calibri"/>
              <a:cs typeface="Calibri"/>
            </a:endParaRPr>
          </a:p>
          <a:p>
            <a:pPr marL="429895" marR="5080" indent="-34417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430530" algn="l"/>
              </a:tabLst>
            </a:pPr>
            <a:r>
              <a:rPr sz="2400" spc="-235" dirty="0">
                <a:latin typeface="Calibri"/>
                <a:cs typeface="Calibri"/>
              </a:rPr>
              <a:t>T</a:t>
            </a:r>
            <a:r>
              <a:rPr sz="2400" spc="-20" dirty="0">
                <a:latin typeface="Calibri"/>
                <a:cs typeface="Calibri"/>
              </a:rPr>
              <a:t>op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spc="-20" dirty="0">
                <a:latin typeface="Calibri"/>
                <a:cs typeface="Calibri"/>
              </a:rPr>
              <a:t>u</a:t>
            </a:r>
            <a:r>
              <a:rPr sz="2400" spc="-50" dirty="0">
                <a:latin typeface="Calibri"/>
                <a:cs typeface="Calibri"/>
              </a:rPr>
              <a:t>m</a:t>
            </a:r>
            <a:r>
              <a:rPr sz="2400" spc="-40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</a:t>
            </a:r>
            <a:r>
              <a:rPr sz="2400" spc="-45" dirty="0">
                <a:latin typeface="Calibri"/>
                <a:cs typeface="Calibri"/>
              </a:rPr>
              <a:t>e</a:t>
            </a:r>
            <a:r>
              <a:rPr sz="2400" spc="-60" dirty="0">
                <a:latin typeface="Calibri"/>
                <a:cs typeface="Calibri"/>
              </a:rPr>
              <a:t>z</a:t>
            </a:r>
            <a:r>
              <a:rPr sz="2400" spc="-70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nt</a:t>
            </a:r>
            <a:r>
              <a:rPr sz="2400" spc="-25" dirty="0">
                <a:latin typeface="Calibri"/>
                <a:cs typeface="Calibri"/>
              </a:rPr>
              <a:t>ajl</a:t>
            </a:r>
            <a:r>
              <a:rPr sz="2400" dirty="0">
                <a:latin typeface="Calibri"/>
                <a:cs typeface="Calibri"/>
              </a:rPr>
              <a:t>ı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esimle</a:t>
            </a:r>
            <a:r>
              <a:rPr sz="2400" spc="-2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5" dirty="0">
                <a:latin typeface="Calibri"/>
                <a:cs typeface="Calibri"/>
              </a:rPr>
              <a:t>hd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k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ılım</a:t>
            </a:r>
            <a:r>
              <a:rPr sz="2400" spc="-30" dirty="0">
                <a:latin typeface="Calibri"/>
                <a:cs typeface="Calibri"/>
              </a:rPr>
              <a:t>ı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ın </a:t>
            </a: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ol</a:t>
            </a:r>
            <a:r>
              <a:rPr sz="2400" spc="-40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y</a:t>
            </a:r>
            <a:r>
              <a:rPr sz="2400" spc="-10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ş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ı</a:t>
            </a:r>
            <a:r>
              <a:rPr sz="2400" spc="-2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ı</a:t>
            </a:r>
            <a:r>
              <a:rPr sz="2400" spc="-25" dirty="0">
                <a:latin typeface="Calibri"/>
                <a:cs typeface="Calibri"/>
              </a:rPr>
              <a:t>lm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25" dirty="0">
                <a:latin typeface="Calibri"/>
                <a:cs typeface="Calibri"/>
              </a:rPr>
              <a:t>ı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a,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mesl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ilgi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70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b</a:t>
            </a:r>
            <a:r>
              <a:rPr sz="2400" spc="-10" dirty="0">
                <a:latin typeface="Calibri"/>
                <a:cs typeface="Calibri"/>
              </a:rPr>
              <a:t>ecerile</a:t>
            </a:r>
            <a:r>
              <a:rPr sz="2400" dirty="0">
                <a:latin typeface="Calibri"/>
                <a:cs typeface="Calibri"/>
              </a:rPr>
              <a:t>rin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eli</a:t>
            </a:r>
            <a:r>
              <a:rPr sz="2400" spc="-25" dirty="0">
                <a:latin typeface="Calibri"/>
                <a:cs typeface="Calibri"/>
              </a:rPr>
              <a:t>ş</a:t>
            </a:r>
            <a:r>
              <a:rPr sz="2400" spc="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iril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esi</a:t>
            </a:r>
            <a:r>
              <a:rPr sz="2400" spc="-1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e 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ö</a:t>
            </a:r>
            <a:r>
              <a:rPr sz="2400" spc="1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elik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-8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j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25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  <a:p>
            <a:pPr marL="429895" indent="-34417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430530" algn="l"/>
              </a:tabLst>
            </a:pPr>
            <a:r>
              <a:rPr sz="2400" dirty="0">
                <a:latin typeface="Calibri"/>
                <a:cs typeface="Calibri"/>
              </a:rPr>
              <a:t>Ge</a:t>
            </a:r>
            <a:r>
              <a:rPr sz="2400" spc="1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ç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5" dirty="0">
                <a:latin typeface="Calibri"/>
                <a:cs typeface="Calibri"/>
              </a:rPr>
              <a:t>hd</a:t>
            </a:r>
            <a:r>
              <a:rPr sz="2400" dirty="0">
                <a:latin typeface="Calibri"/>
                <a:cs typeface="Calibri"/>
              </a:rPr>
              <a:t>am</a:t>
            </a:r>
            <a:r>
              <a:rPr sz="2400" spc="-20" dirty="0">
                <a:latin typeface="Calibri"/>
                <a:cs typeface="Calibri"/>
              </a:rPr>
              <a:t>ı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ı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</a:t>
            </a:r>
            <a:r>
              <a:rPr sz="2400" spc="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ırılması</a:t>
            </a:r>
            <a:r>
              <a:rPr sz="2400" spc="1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ö</a:t>
            </a:r>
            <a:r>
              <a:rPr sz="2400" spc="1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el</a:t>
            </a:r>
            <a:r>
              <a:rPr sz="2400" spc="-20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k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8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j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25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  <a:p>
            <a:pPr marL="429895" indent="-34417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430530" algn="l"/>
              </a:tabLst>
            </a:pPr>
            <a:r>
              <a:rPr sz="2400" dirty="0">
                <a:latin typeface="Calibri"/>
                <a:cs typeface="Calibri"/>
              </a:rPr>
              <a:t>İldeki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70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öl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eki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h</a:t>
            </a:r>
            <a:r>
              <a:rPr sz="2400" spc="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6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açl</a:t>
            </a:r>
            <a:r>
              <a:rPr sz="2400" spc="-3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u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ala</a:t>
            </a:r>
            <a:r>
              <a:rPr sz="2400" spc="1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2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elikli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70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  <a:p>
            <a:pPr marL="429895">
              <a:lnSpc>
                <a:spcPct val="100000"/>
              </a:lnSpc>
            </a:pPr>
            <a:r>
              <a:rPr sz="2400" spc="-15" dirty="0">
                <a:latin typeface="Calibri"/>
                <a:cs typeface="Calibri"/>
              </a:rPr>
              <a:t>ü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45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spc="-110" dirty="0">
                <a:latin typeface="Calibri"/>
                <a:cs typeface="Calibri"/>
              </a:rPr>
              <a:t>k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eşerî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serm</a:t>
            </a:r>
            <a:r>
              <a:rPr sz="2400" spc="-4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eli</a:t>
            </a:r>
            <a:r>
              <a:rPr sz="2400" spc="-25" dirty="0">
                <a:latin typeface="Calibri"/>
                <a:cs typeface="Calibri"/>
              </a:rPr>
              <a:t>ş</a:t>
            </a:r>
            <a:r>
              <a:rPr sz="2400" spc="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iril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esi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ö</a:t>
            </a:r>
            <a:r>
              <a:rPr sz="2400" spc="1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el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k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-8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j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50" dirty="0">
                <a:latin typeface="Calibri"/>
                <a:cs typeface="Calibri"/>
              </a:rPr>
              <a:t>l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29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194816"/>
            <a:ext cx="9144000" cy="8336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662298" y="1351813"/>
            <a:ext cx="181292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OGE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800" b="1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202</a:t>
            </a:r>
            <a:r>
              <a:rPr lang="tr-TR" sz="28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19630" y="208648"/>
            <a:ext cx="2160270" cy="8700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874" y="357711"/>
            <a:ext cx="2632959" cy="57196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816" y="2276868"/>
            <a:ext cx="8424545" cy="4206240"/>
          </a:xfrm>
          <a:custGeom>
            <a:avLst/>
            <a:gdLst/>
            <a:ahLst/>
            <a:cxnLst/>
            <a:rect l="l" t="t" r="r" b="b"/>
            <a:pathLst>
              <a:path w="8424545" h="4206240">
                <a:moveTo>
                  <a:pt x="0" y="4205732"/>
                </a:moveTo>
                <a:lnTo>
                  <a:pt x="8424418" y="4205732"/>
                </a:lnTo>
                <a:lnTo>
                  <a:pt x="8424418" y="0"/>
                </a:lnTo>
                <a:lnTo>
                  <a:pt x="0" y="0"/>
                </a:lnTo>
                <a:lnTo>
                  <a:pt x="0" y="4205732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4215" y="1676400"/>
            <a:ext cx="3464052" cy="728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7372" y="1815617"/>
            <a:ext cx="8239125" cy="4476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ÖNCELİK</a:t>
            </a:r>
            <a:r>
              <a:rPr sz="2400" b="1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endParaRPr sz="2400">
              <a:latin typeface="Calibri"/>
              <a:cs typeface="Calibri"/>
            </a:endParaRPr>
          </a:p>
          <a:p>
            <a:pPr marL="85725">
              <a:lnSpc>
                <a:spcPct val="100000"/>
              </a:lnSpc>
              <a:spcBef>
                <a:spcPts val="2090"/>
              </a:spcBef>
            </a:pPr>
            <a:r>
              <a:rPr sz="2400" b="1" spc="-15" dirty="0">
                <a:latin typeface="Calibri"/>
                <a:cs typeface="Calibri"/>
              </a:rPr>
              <a:t>So</a:t>
            </a:r>
            <a:r>
              <a:rPr sz="2400" b="1" spc="-60" dirty="0">
                <a:latin typeface="Calibri"/>
                <a:cs typeface="Calibri"/>
              </a:rPr>
              <a:t>s</a:t>
            </a:r>
            <a:r>
              <a:rPr sz="2400" b="1" spc="-75" dirty="0">
                <a:latin typeface="Calibri"/>
                <a:cs typeface="Calibri"/>
              </a:rPr>
              <a:t>y</a:t>
            </a:r>
            <a:r>
              <a:rPr sz="2400" b="1" spc="-25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l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5" dirty="0">
                <a:latin typeface="Calibri"/>
                <a:cs typeface="Calibri"/>
              </a:rPr>
              <a:t>iri</a:t>
            </a:r>
            <a:r>
              <a:rPr sz="2400" b="1" dirty="0">
                <a:latin typeface="Calibri"/>
                <a:cs typeface="Calibri"/>
              </a:rPr>
              <a:t>ş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10" dirty="0">
                <a:latin typeface="Calibri"/>
                <a:cs typeface="Calibri"/>
              </a:rPr>
              <a:t>m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10" dirty="0">
                <a:latin typeface="Calibri"/>
                <a:cs typeface="Calibri"/>
              </a:rPr>
              <a:t>i</a:t>
            </a:r>
            <a:r>
              <a:rPr sz="2400" b="1" spc="-15" dirty="0">
                <a:latin typeface="Calibri"/>
                <a:cs typeface="Calibri"/>
              </a:rPr>
              <a:t>li</a:t>
            </a:r>
            <a:r>
              <a:rPr sz="2400" b="1" dirty="0">
                <a:latin typeface="Calibri"/>
                <a:cs typeface="Calibri"/>
              </a:rPr>
              <a:t>k</a:t>
            </a:r>
            <a:r>
              <a:rPr sz="2400" b="1" spc="-120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v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220" dirty="0">
                <a:latin typeface="Calibri"/>
                <a:cs typeface="Calibri"/>
              </a:rPr>
              <a:t>Y</a:t>
            </a:r>
            <a:r>
              <a:rPr sz="2400" b="1" spc="-35" dirty="0">
                <a:latin typeface="Calibri"/>
                <a:cs typeface="Calibri"/>
              </a:rPr>
              <a:t>e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5" dirty="0">
                <a:latin typeface="Calibri"/>
                <a:cs typeface="Calibri"/>
              </a:rPr>
              <a:t>ili</a:t>
            </a:r>
            <a:r>
              <a:rPr sz="2400" b="1" spc="-75" dirty="0">
                <a:latin typeface="Calibri"/>
                <a:cs typeface="Calibri"/>
              </a:rPr>
              <a:t>k</a:t>
            </a:r>
            <a:r>
              <a:rPr sz="2400" b="1" spc="-20" dirty="0">
                <a:latin typeface="Calibri"/>
                <a:cs typeface="Calibri"/>
              </a:rPr>
              <a:t>ç</a:t>
            </a:r>
            <a:r>
              <a:rPr sz="2400" b="1" spc="-15" dirty="0">
                <a:latin typeface="Calibri"/>
                <a:cs typeface="Calibri"/>
              </a:rPr>
              <a:t>il</a:t>
            </a:r>
            <a:r>
              <a:rPr sz="2400" b="1" spc="-40" dirty="0">
                <a:latin typeface="Calibri"/>
                <a:cs typeface="Calibri"/>
              </a:rPr>
              <a:t>i</a:t>
            </a:r>
            <a:r>
              <a:rPr sz="2400" b="1" dirty="0">
                <a:latin typeface="Calibri"/>
                <a:cs typeface="Calibri"/>
              </a:rPr>
              <a:t>k</a:t>
            </a:r>
            <a:endParaRPr sz="2400">
              <a:latin typeface="Calibri"/>
              <a:cs typeface="Calibri"/>
            </a:endParaRPr>
          </a:p>
          <a:p>
            <a:pPr marL="429895" marR="50800" indent="-34417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430530" algn="l"/>
              </a:tabLst>
            </a:pP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75" dirty="0">
                <a:latin typeface="Calibri"/>
                <a:cs typeface="Calibri"/>
              </a:rPr>
              <a:t>s</a:t>
            </a:r>
            <a:r>
              <a:rPr sz="2400" spc="-95" dirty="0">
                <a:latin typeface="Calibri"/>
                <a:cs typeface="Calibri"/>
              </a:rPr>
              <a:t>y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2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girişimler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170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k</a:t>
            </a:r>
            <a:r>
              <a:rPr sz="2400" spc="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10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ı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60" dirty="0">
                <a:latin typeface="Calibri"/>
                <a:cs typeface="Calibri"/>
              </a:rPr>
              <a:t> </a:t>
            </a:r>
            <a:r>
              <a:rPr sz="2400" spc="-70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229" dirty="0">
                <a:latin typeface="Calibri"/>
                <a:cs typeface="Calibri"/>
              </a:rPr>
              <a:t> </a:t>
            </a:r>
            <a:r>
              <a:rPr sz="2400" spc="-7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0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asi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1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</a:t>
            </a:r>
            <a:r>
              <a:rPr sz="2400" spc="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ırılm</a:t>
            </a:r>
            <a:r>
              <a:rPr sz="2400" spc="-20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sı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ö</a:t>
            </a:r>
            <a:r>
              <a:rPr sz="2400" spc="1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elik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8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j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25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  <a:p>
            <a:pPr marL="429895" indent="-34417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430530" algn="l"/>
                <a:tab pos="1729105" algn="l"/>
                <a:tab pos="3470275" algn="l"/>
                <a:tab pos="3982085" algn="l"/>
                <a:tab pos="4951730" algn="l"/>
                <a:tab pos="6314440" algn="l"/>
                <a:tab pos="7238365" algn="l"/>
              </a:tabLst>
            </a:pPr>
            <a:r>
              <a:rPr sz="2400" dirty="0">
                <a:latin typeface="Calibri"/>
                <a:cs typeface="Calibri"/>
              </a:rPr>
              <a:t>İ</a:t>
            </a:r>
            <a:r>
              <a:rPr sz="2400" spc="-35" dirty="0">
                <a:latin typeface="Calibri"/>
                <a:cs typeface="Calibri"/>
              </a:rPr>
              <a:t>s</a:t>
            </a:r>
            <a:r>
              <a:rPr sz="2400" spc="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5" dirty="0">
                <a:latin typeface="Calibri"/>
                <a:cs typeface="Calibri"/>
              </a:rPr>
              <a:t>hd</a:t>
            </a:r>
            <a:r>
              <a:rPr sz="2400" dirty="0">
                <a:latin typeface="Calibri"/>
                <a:cs typeface="Calibri"/>
              </a:rPr>
              <a:t>am	e</a:t>
            </a:r>
            <a:r>
              <a:rPr sz="2400" spc="10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ile</a:t>
            </a:r>
            <a:r>
              <a:rPr sz="2400" spc="10" dirty="0">
                <a:latin typeface="Calibri"/>
                <a:cs typeface="Calibri"/>
              </a:rPr>
              <a:t>b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5" dirty="0">
                <a:latin typeface="Calibri"/>
                <a:cs typeface="Calibri"/>
              </a:rPr>
              <a:t>ğ</a:t>
            </a:r>
            <a:r>
              <a:rPr sz="2400" dirty="0">
                <a:latin typeface="Calibri"/>
                <a:cs typeface="Calibri"/>
              </a:rPr>
              <a:t>e	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	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75" dirty="0">
                <a:latin typeface="Calibri"/>
                <a:cs typeface="Calibri"/>
              </a:rPr>
              <a:t>s</a:t>
            </a:r>
            <a:r>
              <a:rPr sz="2400" spc="-80" dirty="0">
                <a:latin typeface="Calibri"/>
                <a:cs typeface="Calibri"/>
              </a:rPr>
              <a:t>y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l	i</a:t>
            </a:r>
            <a:r>
              <a:rPr sz="2400" spc="-10" dirty="0">
                <a:latin typeface="Calibri"/>
                <a:cs typeface="Calibri"/>
              </a:rPr>
              <a:t>ç</a:t>
            </a:r>
            <a:r>
              <a:rPr sz="2400" dirty="0">
                <a:latin typeface="Calibri"/>
                <a:cs typeface="Calibri"/>
              </a:rPr>
              <a:t>erm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e	iliş</a:t>
            </a:r>
            <a:r>
              <a:rPr sz="2400" spc="-2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in	</a:t>
            </a:r>
            <a:r>
              <a:rPr sz="2400" spc="-60" dirty="0">
                <a:latin typeface="Calibri"/>
                <a:cs typeface="Calibri"/>
              </a:rPr>
              <a:t>y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ili</a:t>
            </a: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spc="-35" dirty="0">
                <a:latin typeface="Calibri"/>
                <a:cs typeface="Calibri"/>
              </a:rPr>
              <a:t>ç</a:t>
            </a:r>
            <a:r>
              <a:rPr sz="2400" dirty="0">
                <a:latin typeface="Calibri"/>
                <a:cs typeface="Calibri"/>
              </a:rPr>
              <a:t>i</a:t>
            </a:r>
            <a:endParaRPr sz="2400">
              <a:latin typeface="Calibri"/>
              <a:cs typeface="Calibri"/>
            </a:endParaRPr>
          </a:p>
          <a:p>
            <a:pPr marL="429895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m</a:t>
            </a:r>
            <a:r>
              <a:rPr sz="2400" spc="5" dirty="0">
                <a:latin typeface="Calibri"/>
                <a:cs typeface="Calibri"/>
              </a:rPr>
              <a:t>od</a:t>
            </a:r>
            <a:r>
              <a:rPr sz="2400" dirty="0">
                <a:latin typeface="Calibri"/>
                <a:cs typeface="Calibri"/>
              </a:rPr>
              <a:t>ell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eli</a:t>
            </a:r>
            <a:r>
              <a:rPr sz="2400" spc="-25" dirty="0">
                <a:latin typeface="Calibri"/>
                <a:cs typeface="Calibri"/>
              </a:rPr>
              <a:t>ş</a:t>
            </a:r>
            <a:r>
              <a:rPr sz="2400" spc="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iril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esi</a:t>
            </a:r>
            <a:r>
              <a:rPr sz="2400" spc="-1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ö</a:t>
            </a:r>
            <a:r>
              <a:rPr sz="2400" spc="1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elik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8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j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25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  <a:p>
            <a:pPr marL="428625" marR="5080" indent="-342900" algn="just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431165" algn="l"/>
              </a:tabLst>
            </a:pP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75" dirty="0">
                <a:latin typeface="Calibri"/>
                <a:cs typeface="Calibri"/>
              </a:rPr>
              <a:t>s</a:t>
            </a:r>
            <a:r>
              <a:rPr sz="2400" spc="-80" dirty="0">
                <a:latin typeface="Calibri"/>
                <a:cs typeface="Calibri"/>
              </a:rPr>
              <a:t>y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l  </a:t>
            </a:r>
            <a:r>
              <a:rPr sz="2400" spc="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girişim</a:t>
            </a:r>
            <a:r>
              <a:rPr sz="2400" spc="-1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ilik  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  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75" dirty="0">
                <a:latin typeface="Calibri"/>
                <a:cs typeface="Calibri"/>
              </a:rPr>
              <a:t>s</a:t>
            </a:r>
            <a:r>
              <a:rPr sz="2400" spc="-80" dirty="0">
                <a:latin typeface="Calibri"/>
                <a:cs typeface="Calibri"/>
              </a:rPr>
              <a:t>y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l  </a:t>
            </a:r>
            <a:r>
              <a:rPr sz="2400" spc="10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ili</a:t>
            </a:r>
            <a:r>
              <a:rPr sz="2400" spc="-90" dirty="0">
                <a:latin typeface="Calibri"/>
                <a:cs typeface="Calibri"/>
              </a:rPr>
              <a:t>k</a:t>
            </a:r>
            <a:r>
              <a:rPr sz="2400" spc="-10" dirty="0">
                <a:latin typeface="Calibri"/>
                <a:cs typeface="Calibri"/>
              </a:rPr>
              <a:t>ç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ik  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ala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ları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a  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15" dirty="0">
                <a:latin typeface="Calibri"/>
                <a:cs typeface="Calibri"/>
              </a:rPr>
              <a:t>z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spc="-20" dirty="0">
                <a:latin typeface="Calibri"/>
                <a:cs typeface="Calibri"/>
              </a:rPr>
              <a:t>et 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/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ec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k  </a:t>
            </a:r>
            <a:r>
              <a:rPr sz="2400" spc="9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ola</a:t>
            </a:r>
            <a:r>
              <a:rPr sz="2400" dirty="0">
                <a:latin typeface="Calibri"/>
                <a:cs typeface="Calibri"/>
              </a:rPr>
              <a:t>n  </a:t>
            </a:r>
            <a:r>
              <a:rPr sz="2400" spc="4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70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ı  </a:t>
            </a:r>
            <a:r>
              <a:rPr sz="2400" spc="120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k</a:t>
            </a:r>
            <a:r>
              <a:rPr sz="2400" spc="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ın  </a:t>
            </a:r>
            <a:r>
              <a:rPr sz="2400" spc="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iş</a:t>
            </a:r>
            <a:r>
              <a:rPr sz="2400" spc="-5" dirty="0">
                <a:latin typeface="Calibri"/>
                <a:cs typeface="Calibri"/>
              </a:rPr>
              <a:t>l</a:t>
            </a:r>
            <a:r>
              <a:rPr sz="2400" spc="-45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eği,  </a:t>
            </a:r>
            <a:r>
              <a:rPr sz="2400" spc="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185" dirty="0">
                <a:latin typeface="Calibri"/>
                <a:cs typeface="Calibri"/>
              </a:rPr>
              <a:t>k</a:t>
            </a:r>
            <a:r>
              <a:rPr sz="2400" spc="5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0" dirty="0">
                <a:latin typeface="Calibri"/>
                <a:cs typeface="Calibri"/>
              </a:rPr>
              <a:t>s</a:t>
            </a:r>
            <a:r>
              <a:rPr sz="2400" spc="-6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em g</a:t>
            </a:r>
            <a:r>
              <a:rPr sz="2400" spc="5" dirty="0">
                <a:latin typeface="Calibri"/>
                <a:cs typeface="Calibri"/>
              </a:rPr>
              <a:t>ü</a:t>
            </a:r>
            <a:r>
              <a:rPr sz="2400" spc="-10" dirty="0">
                <a:latin typeface="Calibri"/>
                <a:cs typeface="Calibri"/>
              </a:rPr>
              <a:t>ç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nd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1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60" dirty="0">
                <a:latin typeface="Calibri"/>
                <a:cs typeface="Calibri"/>
              </a:rPr>
              <a:t>e</a:t>
            </a:r>
            <a:r>
              <a:rPr sz="2400" spc="-70" dirty="0">
                <a:latin typeface="Calibri"/>
                <a:cs typeface="Calibri"/>
              </a:rPr>
              <a:t>y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 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7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ö</a:t>
            </a:r>
            <a:r>
              <a:rPr sz="2400" spc="1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el</a:t>
            </a:r>
            <a:r>
              <a:rPr sz="2400" spc="5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  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me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spc="-170" dirty="0">
                <a:latin typeface="Calibri"/>
                <a:cs typeface="Calibri"/>
              </a:rPr>
              <a:t>k</a:t>
            </a:r>
            <a:r>
              <a:rPr sz="2400" spc="-60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41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dirty="0">
                <a:latin typeface="Calibri"/>
                <a:cs typeface="Calibri"/>
              </a:rPr>
              <a:t>  </a:t>
            </a:r>
            <a:r>
              <a:rPr sz="2400" spc="2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5" dirty="0">
                <a:latin typeface="Calibri"/>
                <a:cs typeface="Calibri"/>
              </a:rPr>
              <a:t>o</a:t>
            </a:r>
            <a:r>
              <a:rPr sz="2400" spc="-100" dirty="0">
                <a:latin typeface="Calibri"/>
                <a:cs typeface="Calibri"/>
              </a:rPr>
              <a:t>s</a:t>
            </a:r>
            <a:r>
              <a:rPr sz="2400" spc="-9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al  </a:t>
            </a:r>
            <a:r>
              <a:rPr sz="2400" spc="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10" dirty="0">
                <a:latin typeface="Calibri"/>
                <a:cs typeface="Calibri"/>
              </a:rPr>
              <a:t>b</a:t>
            </a:r>
            <a:r>
              <a:rPr sz="2400" spc="5" dirty="0">
                <a:latin typeface="Calibri"/>
                <a:cs typeface="Calibri"/>
              </a:rPr>
              <a:t>o</a:t>
            </a:r>
            <a:r>
              <a:rPr sz="2400" spc="-105" dirty="0">
                <a:latin typeface="Calibri"/>
                <a:cs typeface="Calibri"/>
              </a:rPr>
              <a:t>r</a:t>
            </a:r>
            <a:r>
              <a:rPr sz="2400" spc="-50" dirty="0">
                <a:latin typeface="Calibri"/>
                <a:cs typeface="Calibri"/>
              </a:rPr>
              <a:t>a</a:t>
            </a:r>
            <a:r>
              <a:rPr sz="2400" spc="10" dirty="0">
                <a:latin typeface="Calibri"/>
                <a:cs typeface="Calibri"/>
              </a:rPr>
              <a:t>tu</a:t>
            </a:r>
            <a:r>
              <a:rPr sz="2400" spc="-9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lar  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ile </a:t>
            </a:r>
            <a:r>
              <a:rPr sz="2400" spc="-65" dirty="0">
                <a:latin typeface="Calibri"/>
                <a:cs typeface="Calibri"/>
              </a:rPr>
              <a:t>k</a:t>
            </a:r>
            <a:r>
              <a:rPr sz="2400" spc="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ç</a:t>
            </a: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a  </a:t>
            </a:r>
            <a:r>
              <a:rPr sz="2400" spc="-160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  </a:t>
            </a:r>
            <a:r>
              <a:rPr sz="2400" spc="-21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ı</a:t>
            </a:r>
            <a:r>
              <a:rPr sz="2400" spc="5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5" dirty="0">
                <a:latin typeface="Calibri"/>
                <a:cs typeface="Calibri"/>
              </a:rPr>
              <a:t>nd</a:t>
            </a:r>
            <a:r>
              <a:rPr sz="2400" spc="-25" dirty="0">
                <a:latin typeface="Calibri"/>
                <a:cs typeface="Calibri"/>
              </a:rPr>
              <a:t>ı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10" dirty="0">
                <a:latin typeface="Calibri"/>
                <a:cs typeface="Calibri"/>
              </a:rPr>
              <a:t>ı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ı  </a:t>
            </a:r>
            <a:r>
              <a:rPr sz="2400" spc="-23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p</a:t>
            </a:r>
            <a:r>
              <a:rPr sz="2400" spc="-80" dirty="0">
                <a:latin typeface="Calibri"/>
                <a:cs typeface="Calibri"/>
              </a:rPr>
              <a:t>r</a:t>
            </a:r>
            <a:r>
              <a:rPr sz="2400" spc="5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g</a:t>
            </a:r>
            <a:r>
              <a:rPr sz="2400" spc="-10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amla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ı</a:t>
            </a:r>
            <a:r>
              <a:rPr sz="2400" dirty="0">
                <a:latin typeface="Calibri"/>
                <a:cs typeface="Calibri"/>
              </a:rPr>
              <a:t>n  </a:t>
            </a:r>
            <a:r>
              <a:rPr sz="2400" spc="-17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u</a:t>
            </a:r>
            <a:r>
              <a:rPr sz="2400" spc="-6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gula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ması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a  </a:t>
            </a:r>
            <a:r>
              <a:rPr sz="2400" spc="-250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ö</a:t>
            </a:r>
            <a:r>
              <a:rPr sz="2400" spc="1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elik 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8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j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spc="-60" dirty="0">
                <a:latin typeface="Calibri"/>
                <a:cs typeface="Calibri"/>
              </a:rPr>
              <a:t>e</a:t>
            </a:r>
            <a:r>
              <a:rPr sz="2400" spc="-27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021080"/>
            <a:ext cx="9144000" cy="8351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62298" y="1207897"/>
            <a:ext cx="181940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</a:t>
            </a:r>
            <a:r>
              <a:rPr spc="-15" dirty="0"/>
              <a:t>O</a:t>
            </a:r>
            <a:r>
              <a:rPr spc="5" dirty="0"/>
              <a:t>G</a:t>
            </a:r>
            <a:r>
              <a:rPr dirty="0"/>
              <a:t>EP</a:t>
            </a:r>
            <a:r>
              <a:rPr spc="-110" dirty="0"/>
              <a:t> </a:t>
            </a:r>
            <a:r>
              <a:rPr spc="-10" dirty="0" smtClean="0"/>
              <a:t>202</a:t>
            </a:r>
            <a:r>
              <a:rPr lang="tr-TR" spc="-10" dirty="0" smtClean="0"/>
              <a:t>3</a:t>
            </a:r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1619630" y="208648"/>
            <a:ext cx="2160270" cy="8700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874" y="357711"/>
            <a:ext cx="2632959" cy="57196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816" y="2347467"/>
            <a:ext cx="8424545" cy="3098165"/>
          </a:xfrm>
          <a:custGeom>
            <a:avLst/>
            <a:gdLst/>
            <a:ahLst/>
            <a:cxnLst/>
            <a:rect l="l" t="t" r="r" b="b"/>
            <a:pathLst>
              <a:path w="8424545" h="3098165">
                <a:moveTo>
                  <a:pt x="0" y="3097783"/>
                </a:moveTo>
                <a:lnTo>
                  <a:pt x="8424418" y="3097783"/>
                </a:lnTo>
                <a:lnTo>
                  <a:pt x="8424418" y="0"/>
                </a:lnTo>
                <a:lnTo>
                  <a:pt x="0" y="0"/>
                </a:lnTo>
                <a:lnTo>
                  <a:pt x="0" y="3097783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4215" y="1676400"/>
            <a:ext cx="3464052" cy="728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7372" y="1815617"/>
            <a:ext cx="8100059" cy="34467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ÖNCELİK</a:t>
            </a:r>
            <a:r>
              <a:rPr sz="2400" b="1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00">
              <a:latin typeface="Times New Roman"/>
              <a:cs typeface="Times New Roman"/>
            </a:endParaRPr>
          </a:p>
          <a:p>
            <a:pPr marL="85725">
              <a:lnSpc>
                <a:spcPct val="100000"/>
              </a:lnSpc>
            </a:pP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25" dirty="0">
                <a:latin typeface="Calibri"/>
                <a:cs typeface="Calibri"/>
              </a:rPr>
              <a:t>o</a:t>
            </a:r>
            <a:r>
              <a:rPr sz="2400" b="1" spc="-70" dirty="0">
                <a:latin typeface="Calibri"/>
                <a:cs typeface="Calibri"/>
              </a:rPr>
              <a:t>s</a:t>
            </a:r>
            <a:r>
              <a:rPr sz="2400" b="1" spc="-85" dirty="0">
                <a:latin typeface="Calibri"/>
                <a:cs typeface="Calibri"/>
              </a:rPr>
              <a:t>y</a:t>
            </a:r>
            <a:r>
              <a:rPr sz="2400" b="1" spc="-35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l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İ</a:t>
            </a:r>
            <a:r>
              <a:rPr sz="2400" b="1" spc="5" dirty="0">
                <a:latin typeface="Calibri"/>
                <a:cs typeface="Calibri"/>
              </a:rPr>
              <a:t>ç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5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m</a:t>
            </a:r>
            <a:r>
              <a:rPr sz="2400" b="1" dirty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  <a:p>
            <a:pPr marL="429895" marR="5080" indent="-34417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430530" algn="l"/>
              </a:tabLst>
            </a:pP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75" dirty="0">
                <a:latin typeface="Calibri"/>
                <a:cs typeface="Calibri"/>
              </a:rPr>
              <a:t>s</a:t>
            </a:r>
            <a:r>
              <a:rPr sz="2400" spc="-95" dirty="0">
                <a:latin typeface="Calibri"/>
                <a:cs typeface="Calibri"/>
              </a:rPr>
              <a:t>y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80" dirty="0">
                <a:latin typeface="Calibri"/>
                <a:cs typeface="Calibri"/>
              </a:rPr>
              <a:t>y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d</a:t>
            </a:r>
            <a:r>
              <a:rPr sz="2400" spc="-25" dirty="0">
                <a:latin typeface="Calibri"/>
                <a:cs typeface="Calibri"/>
              </a:rPr>
              <a:t>ı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alan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esimin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elir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dü</a:t>
            </a:r>
            <a:r>
              <a:rPr sz="2400" spc="-40" dirty="0">
                <a:latin typeface="Calibri"/>
                <a:cs typeface="Calibri"/>
              </a:rPr>
              <a:t>z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y</a:t>
            </a:r>
            <a:r>
              <a:rPr sz="2400" spc="-1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</a:t>
            </a:r>
            <a:r>
              <a:rPr sz="2400" spc="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ırılmas</a:t>
            </a:r>
            <a:r>
              <a:rPr sz="2400" spc="-20" dirty="0">
                <a:latin typeface="Calibri"/>
                <a:cs typeface="Calibri"/>
              </a:rPr>
              <a:t>ı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2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ö</a:t>
            </a:r>
            <a:r>
              <a:rPr sz="2400" spc="1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elik 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ili</a:t>
            </a: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spc="-10" dirty="0">
                <a:latin typeface="Calibri"/>
                <a:cs typeface="Calibri"/>
              </a:rPr>
              <a:t>ç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70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5" dirty="0">
                <a:latin typeface="Calibri"/>
                <a:cs typeface="Calibri"/>
              </a:rPr>
              <a:t>od</a:t>
            </a:r>
            <a:r>
              <a:rPr sz="2400" dirty="0">
                <a:latin typeface="Calibri"/>
                <a:cs typeface="Calibri"/>
              </a:rPr>
              <a:t>el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elikli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8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j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25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  <a:p>
            <a:pPr marL="429895" indent="-34417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430530" algn="l"/>
              </a:tabLst>
            </a:pPr>
            <a:r>
              <a:rPr sz="2400" spc="-235" dirty="0">
                <a:latin typeface="Calibri"/>
                <a:cs typeface="Calibri"/>
              </a:rPr>
              <a:t>T</a:t>
            </a:r>
            <a:r>
              <a:rPr sz="2400" spc="-20" dirty="0">
                <a:latin typeface="Calibri"/>
                <a:cs typeface="Calibri"/>
              </a:rPr>
              <a:t>op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spc="-20" dirty="0">
                <a:latin typeface="Calibri"/>
                <a:cs typeface="Calibri"/>
              </a:rPr>
              <a:t>u</a:t>
            </a:r>
            <a:r>
              <a:rPr sz="2400" spc="-50" dirty="0">
                <a:latin typeface="Calibri"/>
                <a:cs typeface="Calibri"/>
              </a:rPr>
              <a:t>m</a:t>
            </a:r>
            <a:r>
              <a:rPr sz="2400" spc="-40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</a:t>
            </a:r>
            <a:r>
              <a:rPr sz="2400" spc="-45" dirty="0">
                <a:latin typeface="Calibri"/>
                <a:cs typeface="Calibri"/>
              </a:rPr>
              <a:t>e</a:t>
            </a:r>
            <a:r>
              <a:rPr sz="2400" spc="-60" dirty="0">
                <a:latin typeface="Calibri"/>
                <a:cs typeface="Calibri"/>
              </a:rPr>
              <a:t>z</a:t>
            </a:r>
            <a:r>
              <a:rPr sz="2400" spc="-70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nt</a:t>
            </a:r>
            <a:r>
              <a:rPr sz="2400" spc="-25" dirty="0">
                <a:latin typeface="Calibri"/>
                <a:cs typeface="Calibri"/>
              </a:rPr>
              <a:t>ajl</a:t>
            </a:r>
            <a:r>
              <a:rPr sz="2400" dirty="0">
                <a:latin typeface="Calibri"/>
                <a:cs typeface="Calibri"/>
              </a:rPr>
              <a:t>ı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esimle</a:t>
            </a:r>
            <a:r>
              <a:rPr sz="2400" spc="-2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aşam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ali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ele</a:t>
            </a:r>
            <a:r>
              <a:rPr sz="2400" spc="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n</a:t>
            </a:r>
            <a:endParaRPr sz="2400">
              <a:latin typeface="Calibri"/>
              <a:cs typeface="Calibri"/>
            </a:endParaRPr>
          </a:p>
          <a:p>
            <a:pPr marL="429895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yü</a:t>
            </a:r>
            <a:r>
              <a:rPr sz="2400" spc="-3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sel</a:t>
            </a:r>
            <a:r>
              <a:rPr sz="2400" spc="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ilmes</a:t>
            </a:r>
            <a:r>
              <a:rPr sz="2400" spc="-20" dirty="0">
                <a:latin typeface="Calibri"/>
                <a:cs typeface="Calibri"/>
              </a:rPr>
              <a:t>i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ö</a:t>
            </a:r>
            <a:r>
              <a:rPr sz="2400" spc="1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el</a:t>
            </a:r>
            <a:r>
              <a:rPr sz="2400" spc="-20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k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ili</a:t>
            </a: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spc="-10" dirty="0">
                <a:latin typeface="Calibri"/>
                <a:cs typeface="Calibri"/>
              </a:rPr>
              <a:t>ç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70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5" dirty="0">
                <a:latin typeface="Calibri"/>
                <a:cs typeface="Calibri"/>
              </a:rPr>
              <a:t>od</a:t>
            </a:r>
            <a:r>
              <a:rPr sz="2400" dirty="0">
                <a:latin typeface="Calibri"/>
                <a:cs typeface="Calibri"/>
              </a:rPr>
              <a:t>el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elikli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8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j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25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  <a:p>
            <a:pPr marL="429895" indent="-34417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430530" algn="l"/>
              </a:tabLst>
            </a:pPr>
            <a:r>
              <a:rPr sz="2400" spc="-15" dirty="0">
                <a:latin typeface="Calibri"/>
                <a:cs typeface="Calibri"/>
              </a:rPr>
              <a:t>D</a:t>
            </a:r>
            <a:r>
              <a:rPr sz="2400" spc="-45" dirty="0">
                <a:latin typeface="Calibri"/>
                <a:cs typeface="Calibri"/>
              </a:rPr>
              <a:t>e</a:t>
            </a:r>
            <a:r>
              <a:rPr sz="2400" spc="-60" dirty="0">
                <a:latin typeface="Calibri"/>
                <a:cs typeface="Calibri"/>
              </a:rPr>
              <a:t>z</a:t>
            </a:r>
            <a:r>
              <a:rPr sz="2400" spc="-70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nt</a:t>
            </a:r>
            <a:r>
              <a:rPr sz="2400" spc="-25" dirty="0">
                <a:latin typeface="Calibri"/>
                <a:cs typeface="Calibri"/>
              </a:rPr>
              <a:t>ajl</a:t>
            </a:r>
            <a:r>
              <a:rPr sz="2400" dirty="0">
                <a:latin typeface="Calibri"/>
                <a:cs typeface="Calibri"/>
              </a:rPr>
              <a:t>ı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10" dirty="0">
                <a:latin typeface="Calibri"/>
                <a:cs typeface="Calibri"/>
              </a:rPr>
              <a:t>k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25" dirty="0">
                <a:latin typeface="Calibri"/>
                <a:cs typeface="Calibri"/>
              </a:rPr>
              <a:t>iml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u</a:t>
            </a:r>
            <a:r>
              <a:rPr sz="2400" spc="5" dirty="0">
                <a:latin typeface="Calibri"/>
                <a:cs typeface="Calibri"/>
              </a:rPr>
              <a:t>nu</a:t>
            </a:r>
            <a:r>
              <a:rPr sz="2400" dirty="0">
                <a:latin typeface="Calibri"/>
                <a:cs typeface="Calibri"/>
              </a:rPr>
              <a:t>lan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5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le</a:t>
            </a:r>
            <a:r>
              <a:rPr sz="2400" spc="-2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ali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es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  <a:p>
            <a:pPr marL="429895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ar</a:t>
            </a:r>
            <a:r>
              <a:rPr sz="2400" spc="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ırılması</a:t>
            </a:r>
            <a:r>
              <a:rPr sz="2400" spc="1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ö</a:t>
            </a:r>
            <a:r>
              <a:rPr sz="2400" spc="1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elik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ili</a:t>
            </a: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spc="-10" dirty="0">
                <a:latin typeface="Calibri"/>
                <a:cs typeface="Calibri"/>
              </a:rPr>
              <a:t>ç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70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5" dirty="0">
                <a:latin typeface="Calibri"/>
                <a:cs typeface="Calibri"/>
              </a:rPr>
              <a:t>od</a:t>
            </a:r>
            <a:r>
              <a:rPr sz="2400" dirty="0">
                <a:latin typeface="Calibri"/>
                <a:cs typeface="Calibri"/>
              </a:rPr>
              <a:t>el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elikli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8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j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29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021080"/>
            <a:ext cx="9144000" cy="8351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62298" y="1207897"/>
            <a:ext cx="181940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</a:t>
            </a:r>
            <a:r>
              <a:rPr spc="-15" dirty="0"/>
              <a:t>O</a:t>
            </a:r>
            <a:r>
              <a:rPr spc="5" dirty="0"/>
              <a:t>G</a:t>
            </a:r>
            <a:r>
              <a:rPr dirty="0"/>
              <a:t>EP</a:t>
            </a:r>
            <a:r>
              <a:rPr spc="-110" dirty="0"/>
              <a:t> </a:t>
            </a:r>
            <a:r>
              <a:rPr spc="-10" dirty="0" smtClean="0"/>
              <a:t>202</a:t>
            </a:r>
            <a:r>
              <a:rPr lang="tr-TR" spc="-10" dirty="0" smtClean="0"/>
              <a:t>3</a:t>
            </a:r>
            <a:endParaRPr spc="-10" dirty="0"/>
          </a:p>
        </p:txBody>
      </p:sp>
      <p:sp>
        <p:nvSpPr>
          <p:cNvPr id="7" name="object 7"/>
          <p:cNvSpPr/>
          <p:nvPr/>
        </p:nvSpPr>
        <p:spPr>
          <a:xfrm>
            <a:off x="1619630" y="208648"/>
            <a:ext cx="2160270" cy="8700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874" y="357711"/>
            <a:ext cx="2632959" cy="57196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816" y="2349373"/>
            <a:ext cx="8424545" cy="3023870"/>
          </a:xfrm>
          <a:custGeom>
            <a:avLst/>
            <a:gdLst/>
            <a:ahLst/>
            <a:cxnLst/>
            <a:rect l="l" t="t" r="r" b="b"/>
            <a:pathLst>
              <a:path w="8424545" h="3023870">
                <a:moveTo>
                  <a:pt x="0" y="3023870"/>
                </a:moveTo>
                <a:lnTo>
                  <a:pt x="8424418" y="3023870"/>
                </a:lnTo>
                <a:lnTo>
                  <a:pt x="8424418" y="0"/>
                </a:lnTo>
                <a:lnTo>
                  <a:pt x="0" y="0"/>
                </a:lnTo>
                <a:lnTo>
                  <a:pt x="0" y="3023870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4215" y="1676400"/>
            <a:ext cx="3464052" cy="728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7372" y="1815617"/>
            <a:ext cx="8228965" cy="33705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776595" algn="ctr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ÖNCELİK</a:t>
            </a:r>
            <a:r>
              <a:rPr sz="2400" b="1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00">
              <a:latin typeface="Times New Roman"/>
              <a:cs typeface="Times New Roman"/>
            </a:endParaRPr>
          </a:p>
          <a:p>
            <a:pPr marL="85725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o</a:t>
            </a:r>
            <a:r>
              <a:rPr sz="2400" b="1" spc="-45" dirty="0">
                <a:latin typeface="Calibri"/>
                <a:cs typeface="Calibri"/>
              </a:rPr>
              <a:t>s</a:t>
            </a:r>
            <a:r>
              <a:rPr sz="2400" b="1" spc="-60" dirty="0">
                <a:latin typeface="Calibri"/>
                <a:cs typeface="Calibri"/>
              </a:rPr>
              <a:t>y</a:t>
            </a:r>
            <a:r>
              <a:rPr sz="2400" b="1" spc="-10" dirty="0">
                <a:latin typeface="Calibri"/>
                <a:cs typeface="Calibri"/>
              </a:rPr>
              <a:t>al</a:t>
            </a:r>
            <a:r>
              <a:rPr sz="2400" b="1" spc="-8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o</a:t>
            </a:r>
            <a:r>
              <a:rPr sz="2400" b="1" spc="1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uml</a:t>
            </a:r>
            <a:r>
              <a:rPr sz="2400" b="1" spc="5" dirty="0">
                <a:latin typeface="Calibri"/>
                <a:cs typeface="Calibri"/>
              </a:rPr>
              <a:t>u</a:t>
            </a:r>
            <a:r>
              <a:rPr sz="2400" b="1" spc="-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uk</a:t>
            </a:r>
            <a:endParaRPr sz="2400">
              <a:latin typeface="Calibri"/>
              <a:cs typeface="Calibri"/>
            </a:endParaRPr>
          </a:p>
          <a:p>
            <a:pPr marL="429895" marR="5080" indent="-34417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430530" algn="l"/>
              </a:tabLst>
            </a:pPr>
            <a:r>
              <a:rPr sz="2400" spc="-10" dirty="0">
                <a:latin typeface="Calibri"/>
                <a:cs typeface="Calibri"/>
              </a:rPr>
              <a:t>B</a:t>
            </a:r>
            <a:r>
              <a:rPr sz="2400" spc="-20" dirty="0">
                <a:latin typeface="Calibri"/>
                <a:cs typeface="Calibri"/>
              </a:rPr>
              <a:t>ö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ö</a:t>
            </a:r>
            <a:r>
              <a:rPr sz="2400" spc="1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li</a:t>
            </a:r>
            <a:r>
              <a:rPr sz="2400" spc="-1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riyle</a:t>
            </a:r>
            <a:r>
              <a:rPr sz="2400" spc="65" dirty="0">
                <a:latin typeface="Calibri"/>
                <a:cs typeface="Calibri"/>
              </a:rPr>
              <a:t> </a:t>
            </a: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spc="-25" dirty="0">
                <a:latin typeface="Calibri"/>
                <a:cs typeface="Calibri"/>
              </a:rPr>
              <a:t>â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ama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ı</a:t>
            </a:r>
            <a:r>
              <a:rPr sz="2400" spc="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ü</a:t>
            </a:r>
            <a:r>
              <a:rPr sz="2400" spc="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75" dirty="0">
                <a:latin typeface="Calibri"/>
                <a:cs typeface="Calibri"/>
              </a:rPr>
              <a:t> </a:t>
            </a:r>
            <a:r>
              <a:rPr sz="2400" spc="-125" dirty="0">
                <a:latin typeface="Calibri"/>
                <a:cs typeface="Calibri"/>
              </a:rPr>
              <a:t>k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spc="-45" dirty="0">
                <a:latin typeface="Calibri"/>
                <a:cs typeface="Calibri"/>
              </a:rPr>
              <a:t>m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7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55" dirty="0">
                <a:latin typeface="Calibri"/>
                <a:cs typeface="Calibri"/>
              </a:rPr>
              <a:t>s</a:t>
            </a:r>
            <a:r>
              <a:rPr sz="2400" spc="-70" dirty="0">
                <a:latin typeface="Calibri"/>
                <a:cs typeface="Calibri"/>
              </a:rPr>
              <a:t>y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so</a:t>
            </a:r>
            <a:r>
              <a:rPr sz="2400" spc="-2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ml</a:t>
            </a:r>
            <a:r>
              <a:rPr sz="2400" spc="-10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5" dirty="0">
                <a:latin typeface="Calibri"/>
                <a:cs typeface="Calibri"/>
              </a:rPr>
              <a:t>uk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aa</a:t>
            </a:r>
            <a:r>
              <a:rPr sz="2400" spc="-20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5" dirty="0">
                <a:latin typeface="Calibri"/>
                <a:cs typeface="Calibri"/>
              </a:rPr>
              <a:t>ye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le</a:t>
            </a:r>
            <a:r>
              <a:rPr sz="2400" spc="-5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6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u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spc="5" dirty="0">
                <a:latin typeface="Calibri"/>
                <a:cs typeface="Calibri"/>
              </a:rPr>
              <a:t>u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ş</a:t>
            </a:r>
            <a:r>
              <a:rPr sz="2400" spc="5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ır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-45" dirty="0">
                <a:latin typeface="Calibri"/>
                <a:cs typeface="Calibri"/>
              </a:rPr>
              <a:t>a</a:t>
            </a:r>
            <a:r>
              <a:rPr sz="2400" spc="-6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95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y</a:t>
            </a:r>
            <a:r>
              <a:rPr sz="2400" spc="-20" dirty="0">
                <a:latin typeface="Calibri"/>
                <a:cs typeface="Calibri"/>
              </a:rPr>
              <a:t>ö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lik</a:t>
            </a:r>
            <a:r>
              <a:rPr sz="2400" spc="7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60" dirty="0">
                <a:latin typeface="Calibri"/>
                <a:cs typeface="Calibri"/>
              </a:rPr>
              <a:t>k</a:t>
            </a:r>
            <a:r>
              <a:rPr sz="2400" spc="-35" dirty="0">
                <a:latin typeface="Calibri"/>
                <a:cs typeface="Calibri"/>
              </a:rPr>
              <a:t>ç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105" dirty="0">
                <a:latin typeface="Calibri"/>
                <a:cs typeface="Calibri"/>
              </a:rPr>
              <a:t> </a:t>
            </a:r>
            <a:r>
              <a:rPr sz="2400" spc="-70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5" dirty="0">
                <a:latin typeface="Calibri"/>
                <a:cs typeface="Calibri"/>
              </a:rPr>
              <a:t>od</a:t>
            </a:r>
            <a:r>
              <a:rPr sz="2400" dirty="0">
                <a:latin typeface="Calibri"/>
                <a:cs typeface="Calibri"/>
              </a:rPr>
              <a:t>el</a:t>
            </a:r>
            <a:r>
              <a:rPr sz="2400" spc="9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it</a:t>
            </a:r>
            <a:r>
              <a:rPr sz="2400" dirty="0">
                <a:latin typeface="Calibri"/>
                <a:cs typeface="Calibri"/>
              </a:rPr>
              <a:t>eli</a:t>
            </a:r>
            <a:r>
              <a:rPr sz="2400" spc="-3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li 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-8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j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25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  <a:p>
            <a:pPr marL="429895" marR="353695" indent="-34417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430530" algn="l"/>
              </a:tabLst>
            </a:pPr>
            <a:r>
              <a:rPr sz="2400" spc="-35" dirty="0">
                <a:latin typeface="Calibri"/>
                <a:cs typeface="Calibri"/>
              </a:rPr>
              <a:t>P</a:t>
            </a:r>
            <a:r>
              <a:rPr sz="2400" spc="-8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45" dirty="0">
                <a:latin typeface="Calibri"/>
                <a:cs typeface="Calibri"/>
              </a:rPr>
              <a:t>g</a:t>
            </a:r>
            <a:r>
              <a:rPr sz="2400" spc="-80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ö</a:t>
            </a:r>
            <a:r>
              <a:rPr sz="2400" spc="1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elik</a:t>
            </a:r>
            <a:r>
              <a:rPr sz="2400" spc="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ala</a:t>
            </a:r>
            <a:r>
              <a:rPr sz="2400" spc="1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20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ı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90" dirty="0">
                <a:latin typeface="Calibri"/>
                <a:cs typeface="Calibri"/>
              </a:rPr>
              <a:t> </a:t>
            </a:r>
            <a:r>
              <a:rPr sz="2400" spc="-70" dirty="0">
                <a:latin typeface="Calibri"/>
                <a:cs typeface="Calibri"/>
              </a:rPr>
              <a:t>v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/</a:t>
            </a:r>
            <a:r>
              <a:rPr sz="2400" spc="-70" dirty="0">
                <a:latin typeface="Calibri"/>
                <a:cs typeface="Calibri"/>
              </a:rPr>
              <a:t>v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7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6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s</a:t>
            </a:r>
            <a:r>
              <a:rPr sz="2400" spc="5" dirty="0">
                <a:latin typeface="Calibri"/>
                <a:cs typeface="Calibri"/>
              </a:rPr>
              <a:t>p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9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ilen</a:t>
            </a:r>
            <a:r>
              <a:rPr sz="2400" spc="50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f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k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ı</a:t>
            </a:r>
            <a:r>
              <a:rPr sz="2400" spc="8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75" dirty="0">
                <a:latin typeface="Calibri"/>
                <a:cs typeface="Calibri"/>
              </a:rPr>
              <a:t>s</a:t>
            </a:r>
            <a:r>
              <a:rPr sz="2400" spc="-95" dirty="0">
                <a:latin typeface="Calibri"/>
                <a:cs typeface="Calibri"/>
              </a:rPr>
              <a:t>y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l </a:t>
            </a:r>
            <a:r>
              <a:rPr sz="2400" spc="5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ir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sor</a:t>
            </a:r>
            <a:r>
              <a:rPr sz="2400" spc="10" dirty="0">
                <a:latin typeface="Calibri"/>
                <a:cs typeface="Calibri"/>
              </a:rPr>
              <a:t>u</a:t>
            </a:r>
            <a:r>
              <a:rPr sz="2400" spc="5" dirty="0">
                <a:latin typeface="Calibri"/>
                <a:cs typeface="Calibri"/>
              </a:rPr>
              <a:t>nu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ç</a:t>
            </a:r>
            <a:r>
              <a:rPr sz="2400" spc="-20" dirty="0">
                <a:latin typeface="Calibri"/>
                <a:cs typeface="Calibri"/>
              </a:rPr>
              <a:t>ö</a:t>
            </a:r>
            <a:r>
              <a:rPr sz="2400" spc="5" dirty="0">
                <a:latin typeface="Calibri"/>
                <a:cs typeface="Calibri"/>
              </a:rPr>
              <a:t>zü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spc="-15" dirty="0">
                <a:latin typeface="Calibri"/>
                <a:cs typeface="Calibri"/>
              </a:rPr>
              <a:t>ü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75" dirty="0">
                <a:latin typeface="Calibri"/>
                <a:cs typeface="Calibri"/>
              </a:rPr>
              <a:t>s</a:t>
            </a:r>
            <a:r>
              <a:rPr sz="2400" spc="-80" dirty="0">
                <a:latin typeface="Calibri"/>
                <a:cs typeface="Calibri"/>
              </a:rPr>
              <a:t>y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sor</a:t>
            </a:r>
            <a:r>
              <a:rPr sz="2400" spc="10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ml</a:t>
            </a:r>
            <a:r>
              <a:rPr sz="2400" spc="5" dirty="0">
                <a:latin typeface="Calibri"/>
                <a:cs typeface="Calibri"/>
              </a:rPr>
              <a:t>u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spc="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k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u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gulam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ları 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eli</a:t>
            </a:r>
            <a:r>
              <a:rPr sz="2400" spc="-25" dirty="0">
                <a:latin typeface="Calibri"/>
                <a:cs typeface="Calibri"/>
              </a:rPr>
              <a:t>ş</a:t>
            </a:r>
            <a:r>
              <a:rPr sz="2400" spc="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iril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esi</a:t>
            </a:r>
            <a:r>
              <a:rPr sz="2400" spc="-1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ö</a:t>
            </a:r>
            <a:r>
              <a:rPr sz="2400" spc="1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elik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ili</a:t>
            </a:r>
            <a:r>
              <a:rPr sz="2400" spc="-85" dirty="0">
                <a:latin typeface="Calibri"/>
                <a:cs typeface="Calibri"/>
              </a:rPr>
              <a:t>k</a:t>
            </a:r>
            <a:r>
              <a:rPr sz="2400" spc="-10" dirty="0">
                <a:latin typeface="Calibri"/>
                <a:cs typeface="Calibri"/>
              </a:rPr>
              <a:t>ç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70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5" dirty="0">
                <a:latin typeface="Calibri"/>
                <a:cs typeface="Calibri"/>
              </a:rPr>
              <a:t>od</a:t>
            </a:r>
            <a:r>
              <a:rPr sz="2400" dirty="0">
                <a:latin typeface="Calibri"/>
                <a:cs typeface="Calibri"/>
              </a:rPr>
              <a:t>el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elikli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8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j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50" dirty="0">
                <a:latin typeface="Calibri"/>
                <a:cs typeface="Calibri"/>
              </a:rPr>
              <a:t>l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29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021080"/>
            <a:ext cx="9144000" cy="8351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62298" y="1207897"/>
            <a:ext cx="181940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</a:t>
            </a:r>
            <a:r>
              <a:rPr spc="-15" dirty="0"/>
              <a:t>O</a:t>
            </a:r>
            <a:r>
              <a:rPr spc="5" dirty="0"/>
              <a:t>G</a:t>
            </a:r>
            <a:r>
              <a:rPr dirty="0"/>
              <a:t>EP</a:t>
            </a:r>
            <a:r>
              <a:rPr spc="-110" dirty="0"/>
              <a:t> </a:t>
            </a:r>
            <a:r>
              <a:rPr spc="-10" dirty="0" smtClean="0"/>
              <a:t>202</a:t>
            </a:r>
            <a:r>
              <a:rPr lang="tr-TR" spc="-10" dirty="0" smtClean="0"/>
              <a:t>3</a:t>
            </a:r>
            <a:endParaRPr spc="-10" dirty="0"/>
          </a:p>
        </p:txBody>
      </p:sp>
      <p:sp>
        <p:nvSpPr>
          <p:cNvPr id="7" name="object 7"/>
          <p:cNvSpPr/>
          <p:nvPr/>
        </p:nvSpPr>
        <p:spPr>
          <a:xfrm>
            <a:off x="1619630" y="208648"/>
            <a:ext cx="2160270" cy="8700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874" y="357711"/>
            <a:ext cx="2632959" cy="57196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4040" y="2282659"/>
            <a:ext cx="8424545" cy="3810635"/>
          </a:xfrm>
          <a:custGeom>
            <a:avLst/>
            <a:gdLst/>
            <a:ahLst/>
            <a:cxnLst/>
            <a:rect l="l" t="t" r="r" b="b"/>
            <a:pathLst>
              <a:path w="8424545" h="3810635">
                <a:moveTo>
                  <a:pt x="0" y="3810635"/>
                </a:moveTo>
                <a:lnTo>
                  <a:pt x="8424418" y="3810635"/>
                </a:lnTo>
                <a:lnTo>
                  <a:pt x="8424418" y="0"/>
                </a:lnTo>
                <a:lnTo>
                  <a:pt x="0" y="0"/>
                </a:lnTo>
                <a:lnTo>
                  <a:pt x="0" y="3810635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6784" y="1633727"/>
            <a:ext cx="5015484" cy="728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9940" y="1786127"/>
            <a:ext cx="8277859" cy="409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400" b="1" spc="-13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400" b="1" spc="-5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3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35" dirty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UR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40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3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HİP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ERİ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350">
              <a:latin typeface="Times New Roman"/>
              <a:cs typeface="Times New Roman"/>
            </a:endParaRPr>
          </a:p>
          <a:p>
            <a:pPr marL="368935" indent="-344170">
              <a:lnSpc>
                <a:spcPct val="100000"/>
              </a:lnSpc>
              <a:buFont typeface="Arial"/>
              <a:buChar char="•"/>
              <a:tabLst>
                <a:tab pos="369570" algn="l"/>
              </a:tabLst>
            </a:pPr>
            <a:r>
              <a:rPr sz="2000" spc="-45" dirty="0">
                <a:latin typeface="Calibri"/>
                <a:cs typeface="Calibri"/>
              </a:rPr>
              <a:t>K</a:t>
            </a:r>
            <a:r>
              <a:rPr sz="2000" spc="-10" dirty="0">
                <a:latin typeface="Calibri"/>
                <a:cs typeface="Calibri"/>
              </a:rPr>
              <a:t>âr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amacı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gü</a:t>
            </a:r>
            <a:r>
              <a:rPr sz="2000" spc="-15" dirty="0">
                <a:latin typeface="Calibri"/>
                <a:cs typeface="Calibri"/>
              </a:rPr>
              <a:t>tm</a:t>
            </a:r>
            <a:r>
              <a:rPr sz="2000" spc="-5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y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5" dirty="0">
                <a:latin typeface="Calibri"/>
                <a:cs typeface="Calibri"/>
              </a:rPr>
              <a:t>n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70" dirty="0">
                <a:latin typeface="Calibri"/>
                <a:cs typeface="Calibri"/>
              </a:rPr>
              <a:t>v</a:t>
            </a:r>
            <a:r>
              <a:rPr sz="2000" spc="-65" dirty="0">
                <a:latin typeface="Calibri"/>
                <a:cs typeface="Calibri"/>
              </a:rPr>
              <a:t>e</a:t>
            </a:r>
            <a:r>
              <a:rPr sz="2000" spc="-50" dirty="0">
                <a:latin typeface="Calibri"/>
                <a:cs typeface="Calibri"/>
              </a:rPr>
              <a:t>y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lirli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ölçü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k</a:t>
            </a:r>
            <a:r>
              <a:rPr sz="2000" spc="-15" dirty="0">
                <a:latin typeface="Calibri"/>
                <a:cs typeface="Calibri"/>
              </a:rPr>
              <a:t>amu </a:t>
            </a:r>
            <a:r>
              <a:rPr sz="2000" spc="-50" dirty="0">
                <a:latin typeface="Calibri"/>
                <a:cs typeface="Calibri"/>
              </a:rPr>
              <a:t>y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spc="-85" dirty="0">
                <a:latin typeface="Calibri"/>
                <a:cs typeface="Calibri"/>
              </a:rPr>
              <a:t>r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ı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60" dirty="0">
                <a:latin typeface="Calibri"/>
                <a:cs typeface="Calibri"/>
              </a:rPr>
              <a:t>gö</a:t>
            </a:r>
            <a:r>
              <a:rPr sz="2000" spc="-80" dirty="0">
                <a:latin typeface="Calibri"/>
                <a:cs typeface="Calibri"/>
              </a:rPr>
              <a:t>z</a:t>
            </a:r>
            <a:r>
              <a:rPr sz="2000" spc="-45" dirty="0">
                <a:latin typeface="Calibri"/>
                <a:cs typeface="Calibri"/>
              </a:rPr>
              <a:t>e</a:t>
            </a:r>
            <a:r>
              <a:rPr sz="2000" spc="-55" dirty="0">
                <a:latin typeface="Calibri"/>
                <a:cs typeface="Calibri"/>
              </a:rPr>
              <a:t>t</a:t>
            </a:r>
            <a:r>
              <a:rPr sz="2000" spc="-45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,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k</a:t>
            </a:r>
            <a:r>
              <a:rPr sz="2000" spc="-15" dirty="0">
                <a:latin typeface="Calibri"/>
                <a:cs typeface="Calibri"/>
              </a:rPr>
              <a:t>amu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k</a:t>
            </a:r>
            <a:r>
              <a:rPr sz="2000" spc="-10" dirty="0">
                <a:latin typeface="Calibri"/>
                <a:cs typeface="Calibri"/>
              </a:rPr>
              <a:t>uru</a:t>
            </a:r>
            <a:r>
              <a:rPr sz="2000" spc="-20" dirty="0">
                <a:latin typeface="Calibri"/>
                <a:cs typeface="Calibri"/>
              </a:rPr>
              <a:t>m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70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  <a:p>
            <a:pPr marL="368935">
              <a:lnSpc>
                <a:spcPct val="100000"/>
              </a:lnSpc>
            </a:pPr>
            <a:r>
              <a:rPr sz="2000" spc="-30" dirty="0">
                <a:latin typeface="Calibri"/>
                <a:cs typeface="Calibri"/>
              </a:rPr>
              <a:t>k</a:t>
            </a:r>
            <a:r>
              <a:rPr sz="2000" spc="-10" dirty="0">
                <a:latin typeface="Calibri"/>
                <a:cs typeface="Calibri"/>
              </a:rPr>
              <a:t>urulu</a:t>
            </a:r>
            <a:r>
              <a:rPr sz="2000" spc="-25" dirty="0">
                <a:latin typeface="Calibri"/>
                <a:cs typeface="Calibri"/>
              </a:rPr>
              <a:t>ş</a:t>
            </a:r>
            <a:r>
              <a:rPr sz="2000" spc="-10" dirty="0">
                <a:latin typeface="Calibri"/>
                <a:cs typeface="Calibri"/>
              </a:rPr>
              <a:t>ları,</a:t>
            </a:r>
            <a:endParaRPr sz="2000">
              <a:latin typeface="Calibri"/>
              <a:cs typeface="Calibri"/>
            </a:endParaRPr>
          </a:p>
          <a:p>
            <a:pPr marL="368935" indent="-34417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69570" algn="l"/>
              </a:tabLst>
            </a:pPr>
            <a:r>
              <a:rPr sz="2000" spc="-45" dirty="0">
                <a:latin typeface="Calibri"/>
                <a:cs typeface="Calibri"/>
              </a:rPr>
              <a:t>Ü</a:t>
            </a:r>
            <a:r>
              <a:rPr sz="2000" spc="-30" dirty="0">
                <a:latin typeface="Calibri"/>
                <a:cs typeface="Calibri"/>
              </a:rPr>
              <a:t>ni</a:t>
            </a:r>
            <a:r>
              <a:rPr sz="2000" spc="-70" dirty="0">
                <a:latin typeface="Calibri"/>
                <a:cs typeface="Calibri"/>
              </a:rPr>
              <a:t>v</a:t>
            </a:r>
            <a:r>
              <a:rPr sz="2000" spc="-45" dirty="0">
                <a:latin typeface="Calibri"/>
                <a:cs typeface="Calibri"/>
              </a:rPr>
              <a:t>e</a:t>
            </a:r>
            <a:r>
              <a:rPr sz="2000" spc="-60" dirty="0">
                <a:latin typeface="Calibri"/>
                <a:cs typeface="Calibri"/>
              </a:rPr>
              <a:t>r</a:t>
            </a:r>
            <a:r>
              <a:rPr sz="2000" spc="-50" dirty="0">
                <a:latin typeface="Calibri"/>
                <a:cs typeface="Calibri"/>
              </a:rPr>
              <a:t>s</a:t>
            </a:r>
            <a:r>
              <a:rPr sz="2000" spc="-30" dirty="0">
                <a:latin typeface="Calibri"/>
                <a:cs typeface="Calibri"/>
              </a:rPr>
              <a:t>i</a:t>
            </a:r>
            <a:r>
              <a:rPr sz="2000" spc="-55" dirty="0">
                <a:latin typeface="Calibri"/>
                <a:cs typeface="Calibri"/>
              </a:rPr>
              <a:t>t</a:t>
            </a:r>
            <a:r>
              <a:rPr sz="2000" spc="-45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l</a:t>
            </a:r>
            <a:r>
              <a:rPr sz="2000" spc="-45" dirty="0">
                <a:latin typeface="Calibri"/>
                <a:cs typeface="Calibri"/>
              </a:rPr>
              <a:t>e</a:t>
            </a:r>
            <a:r>
              <a:rPr sz="2000" spc="-204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,</a:t>
            </a:r>
            <a:endParaRPr sz="2000">
              <a:latin typeface="Calibri"/>
              <a:cs typeface="Calibri"/>
            </a:endParaRPr>
          </a:p>
          <a:p>
            <a:pPr marL="368935" indent="-344170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369570" algn="l"/>
              </a:tabLst>
            </a:pPr>
            <a:r>
              <a:rPr sz="2000" spc="-45" dirty="0">
                <a:latin typeface="Calibri"/>
                <a:cs typeface="Calibri"/>
              </a:rPr>
              <a:t>K</a:t>
            </a:r>
            <a:r>
              <a:rPr sz="2000" spc="-15" dirty="0">
                <a:latin typeface="Calibri"/>
                <a:cs typeface="Calibri"/>
              </a:rPr>
              <a:t>amu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k</a:t>
            </a:r>
            <a:r>
              <a:rPr sz="2000" spc="-10" dirty="0">
                <a:latin typeface="Calibri"/>
                <a:cs typeface="Calibri"/>
              </a:rPr>
              <a:t>uru</a:t>
            </a:r>
            <a:r>
              <a:rPr sz="2000" spc="-30" dirty="0">
                <a:latin typeface="Calibri"/>
                <a:cs typeface="Calibri"/>
              </a:rPr>
              <a:t>m</a:t>
            </a:r>
            <a:r>
              <a:rPr sz="2000" spc="-15" dirty="0">
                <a:latin typeface="Calibri"/>
                <a:cs typeface="Calibri"/>
              </a:rPr>
              <a:t>u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35" dirty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li</a:t>
            </a:r>
            <a:r>
              <a:rPr sz="2000" spc="-20" dirty="0">
                <a:latin typeface="Calibri"/>
                <a:cs typeface="Calibri"/>
              </a:rPr>
              <a:t>ğ</a:t>
            </a:r>
            <a:r>
              <a:rPr sz="2000" spc="-10" dirty="0">
                <a:latin typeface="Calibri"/>
                <a:cs typeface="Calibri"/>
              </a:rPr>
              <a:t>ind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ki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m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2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k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k</a:t>
            </a:r>
            <a:r>
              <a:rPr sz="2000" spc="-10" dirty="0">
                <a:latin typeface="Calibri"/>
                <a:cs typeface="Calibri"/>
              </a:rPr>
              <a:t>urulu</a:t>
            </a:r>
            <a:r>
              <a:rPr sz="2000" spc="-25" dirty="0">
                <a:latin typeface="Calibri"/>
                <a:cs typeface="Calibri"/>
              </a:rPr>
              <a:t>ş</a:t>
            </a:r>
            <a:r>
              <a:rPr sz="2000" spc="-10" dirty="0">
                <a:latin typeface="Calibri"/>
                <a:cs typeface="Calibri"/>
              </a:rPr>
              <a:t>ları,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il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p</a:t>
            </a:r>
            <a:r>
              <a:rPr sz="2000" spc="-15" dirty="0">
                <a:latin typeface="Calibri"/>
                <a:cs typeface="Calibri"/>
              </a:rPr>
              <a:t>lum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k</a:t>
            </a:r>
            <a:r>
              <a:rPr sz="2000" spc="-10" dirty="0">
                <a:latin typeface="Calibri"/>
                <a:cs typeface="Calibri"/>
              </a:rPr>
              <a:t>urulu</a:t>
            </a:r>
            <a:r>
              <a:rPr sz="2000" spc="-25" dirty="0">
                <a:latin typeface="Calibri"/>
                <a:cs typeface="Calibri"/>
              </a:rPr>
              <a:t>ş</a:t>
            </a:r>
            <a:r>
              <a:rPr sz="2000" spc="-10" dirty="0">
                <a:latin typeface="Calibri"/>
                <a:cs typeface="Calibri"/>
              </a:rPr>
              <a:t>ları</a:t>
            </a:r>
            <a:endParaRPr sz="2000">
              <a:latin typeface="Calibri"/>
              <a:cs typeface="Calibri"/>
            </a:endParaRPr>
          </a:p>
          <a:p>
            <a:pPr marL="368935" indent="-344170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369570" algn="l"/>
              </a:tabLst>
            </a:pPr>
            <a:r>
              <a:rPr sz="2000" spc="-45" dirty="0">
                <a:latin typeface="Calibri"/>
                <a:cs typeface="Calibri"/>
              </a:rPr>
              <a:t>B</a:t>
            </a:r>
            <a:r>
              <a:rPr sz="2000" spc="-30" dirty="0">
                <a:latin typeface="Calibri"/>
                <a:cs typeface="Calibri"/>
              </a:rPr>
              <a:t>i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30" dirty="0">
                <a:latin typeface="Calibri"/>
                <a:cs typeface="Calibri"/>
              </a:rPr>
              <a:t>likl</a:t>
            </a:r>
            <a:r>
              <a:rPr sz="2000" spc="-45" dirty="0">
                <a:latin typeface="Calibri"/>
                <a:cs typeface="Calibri"/>
              </a:rPr>
              <a:t>e</a:t>
            </a:r>
            <a:r>
              <a:rPr sz="2000" spc="-204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,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100" dirty="0">
                <a:latin typeface="Calibri"/>
                <a:cs typeface="Calibri"/>
              </a:rPr>
              <a:t>k</a:t>
            </a:r>
            <a:r>
              <a:rPr sz="2000" spc="-35" dirty="0">
                <a:latin typeface="Calibri"/>
                <a:cs typeface="Calibri"/>
              </a:rPr>
              <a:t>oo</a:t>
            </a:r>
            <a:r>
              <a:rPr sz="2000" spc="-30" dirty="0">
                <a:latin typeface="Calibri"/>
                <a:cs typeface="Calibri"/>
              </a:rPr>
              <a:t>p</a:t>
            </a:r>
            <a:r>
              <a:rPr sz="2000" spc="-45" dirty="0">
                <a:latin typeface="Calibri"/>
                <a:cs typeface="Calibri"/>
              </a:rPr>
              <a:t>e</a:t>
            </a:r>
            <a:r>
              <a:rPr sz="2000" spc="-85" dirty="0">
                <a:latin typeface="Calibri"/>
                <a:cs typeface="Calibri"/>
              </a:rPr>
              <a:t>r</a:t>
            </a:r>
            <a:r>
              <a:rPr sz="2000" spc="-55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ti</a:t>
            </a:r>
            <a:r>
              <a:rPr sz="2000" spc="-45" dirty="0">
                <a:latin typeface="Calibri"/>
                <a:cs typeface="Calibri"/>
              </a:rPr>
              <a:t>f</a:t>
            </a:r>
            <a:r>
              <a:rPr sz="2000" spc="-30" dirty="0">
                <a:latin typeface="Calibri"/>
                <a:cs typeface="Calibri"/>
              </a:rPr>
              <a:t>l</a:t>
            </a:r>
            <a:r>
              <a:rPr sz="2000" spc="-45" dirty="0">
                <a:latin typeface="Calibri"/>
                <a:cs typeface="Calibri"/>
              </a:rPr>
              <a:t>e</a:t>
            </a:r>
            <a:r>
              <a:rPr sz="2000" spc="-204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,</a:t>
            </a:r>
            <a:endParaRPr sz="2000">
              <a:latin typeface="Calibri"/>
              <a:cs typeface="Calibri"/>
            </a:endParaRPr>
          </a:p>
          <a:p>
            <a:pPr marL="368935" indent="-344170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369570" algn="l"/>
              </a:tabLst>
            </a:pPr>
            <a:r>
              <a:rPr sz="2000" spc="-40" dirty="0">
                <a:latin typeface="Calibri"/>
                <a:cs typeface="Calibri"/>
              </a:rPr>
              <a:t>O</a:t>
            </a:r>
            <a:r>
              <a:rPr sz="2000" spc="-60" dirty="0">
                <a:latin typeface="Calibri"/>
                <a:cs typeface="Calibri"/>
              </a:rPr>
              <a:t>r</a:t>
            </a:r>
            <a:r>
              <a:rPr sz="2000" spc="-90" dirty="0">
                <a:latin typeface="Calibri"/>
                <a:cs typeface="Calibri"/>
              </a:rPr>
              <a:t>g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n</a:t>
            </a:r>
            <a:r>
              <a:rPr sz="2000" spc="-30" dirty="0">
                <a:latin typeface="Calibri"/>
                <a:cs typeface="Calibri"/>
              </a:rPr>
              <a:t>i</a:t>
            </a:r>
            <a:r>
              <a:rPr sz="2000" spc="-80" dirty="0">
                <a:latin typeface="Calibri"/>
                <a:cs typeface="Calibri"/>
              </a:rPr>
              <a:t>z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-55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yi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böl</a:t>
            </a:r>
            <a:r>
              <a:rPr sz="2000" spc="-40" dirty="0">
                <a:latin typeface="Calibri"/>
                <a:cs typeface="Calibri"/>
              </a:rPr>
              <a:t>g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2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ri,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-55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yi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35" dirty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2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ri,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rb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50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böl</a:t>
            </a:r>
            <a:r>
              <a:rPr sz="2000" spc="-40" dirty="0">
                <a:latin typeface="Calibri"/>
                <a:cs typeface="Calibri"/>
              </a:rPr>
              <a:t>g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ş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2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tici</a:t>
            </a:r>
            <a:r>
              <a:rPr sz="2000" spc="-15" dirty="0">
                <a:latin typeface="Calibri"/>
                <a:cs typeface="Calibri"/>
              </a:rPr>
              <a:t>l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ri,</a:t>
            </a:r>
            <a:endParaRPr sz="2000">
              <a:latin typeface="Calibri"/>
              <a:cs typeface="Calibri"/>
            </a:endParaRPr>
          </a:p>
          <a:p>
            <a:pPr marL="368935" indent="-344170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369570" algn="l"/>
                <a:tab pos="1393190" algn="l"/>
                <a:tab pos="2353945" algn="l"/>
                <a:tab pos="2908935" algn="l"/>
                <a:tab pos="3936365" algn="l"/>
                <a:tab pos="4308475" algn="l"/>
                <a:tab pos="6491605" algn="l"/>
                <a:tab pos="7412355" algn="l"/>
              </a:tabLst>
            </a:pPr>
            <a:r>
              <a:rPr sz="2000" spc="-215" dirty="0">
                <a:latin typeface="Calibri"/>
                <a:cs typeface="Calibri"/>
              </a:rPr>
              <a:t>T</a:t>
            </a:r>
            <a:r>
              <a:rPr sz="2000" spc="-45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kn</a:t>
            </a:r>
            <a:r>
              <a:rPr sz="2000" spc="-3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l</a:t>
            </a:r>
            <a:r>
              <a:rPr sz="2000" spc="-3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j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85" dirty="0">
                <a:latin typeface="Calibri"/>
                <a:cs typeface="Calibri"/>
              </a:rPr>
              <a:t>r</a:t>
            </a:r>
            <a:r>
              <a:rPr sz="2000" spc="-30" dirty="0">
                <a:latin typeface="Calibri"/>
                <a:cs typeface="Calibri"/>
              </a:rPr>
              <a:t>an</a:t>
            </a:r>
            <a:r>
              <a:rPr sz="2000" spc="-70" dirty="0">
                <a:latin typeface="Calibri"/>
                <a:cs typeface="Calibri"/>
              </a:rPr>
              <a:t>s</a:t>
            </a:r>
            <a:r>
              <a:rPr sz="2000" spc="-90" dirty="0">
                <a:latin typeface="Calibri"/>
                <a:cs typeface="Calibri"/>
              </a:rPr>
              <a:t>f</a:t>
            </a:r>
            <a:r>
              <a:rPr sz="2000" spc="-4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2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ş</a:t>
            </a:r>
            <a:r>
              <a:rPr sz="2000" spc="-10" dirty="0">
                <a:latin typeface="Calibri"/>
                <a:cs typeface="Calibri"/>
              </a:rPr>
              <a:t>ir</a:t>
            </a:r>
            <a:r>
              <a:rPr sz="2000" spc="-80" dirty="0">
                <a:latin typeface="Calibri"/>
                <a:cs typeface="Calibri"/>
              </a:rPr>
              <a:t>k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tleri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ile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k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oloji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g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li</a:t>
            </a:r>
            <a:r>
              <a:rPr sz="2000" spc="-50" dirty="0">
                <a:latin typeface="Calibri"/>
                <a:cs typeface="Calibri"/>
              </a:rPr>
              <a:t>ş</a:t>
            </a:r>
            <a:r>
              <a:rPr sz="2000" spc="-10" dirty="0">
                <a:latin typeface="Calibri"/>
                <a:cs typeface="Calibri"/>
              </a:rPr>
              <a:t>tirme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böl</a:t>
            </a:r>
            <a:r>
              <a:rPr sz="2000" spc="-40" dirty="0">
                <a:latin typeface="Calibri"/>
                <a:cs typeface="Calibri"/>
              </a:rPr>
              <a:t>g</a:t>
            </a:r>
            <a:r>
              <a:rPr sz="2000" spc="-20" dirty="0">
                <a:latin typeface="Calibri"/>
                <a:cs typeface="Calibri"/>
              </a:rPr>
              <a:t>es</a:t>
            </a:r>
            <a:r>
              <a:rPr sz="2000" spc="-5" dirty="0">
                <a:latin typeface="Calibri"/>
                <a:cs typeface="Calibri"/>
              </a:rPr>
              <a:t>i,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ndü</a:t>
            </a:r>
            <a:r>
              <a:rPr sz="2000" spc="-50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tri</a:t>
            </a:r>
            <a:endParaRPr sz="2000">
              <a:latin typeface="Calibri"/>
              <a:cs typeface="Calibri"/>
            </a:endParaRPr>
          </a:p>
          <a:p>
            <a:pPr marL="368935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böl</a:t>
            </a:r>
            <a:r>
              <a:rPr sz="2000" spc="-40" dirty="0">
                <a:latin typeface="Calibri"/>
                <a:cs typeface="Calibri"/>
              </a:rPr>
              <a:t>g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75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iş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g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li</a:t>
            </a:r>
            <a:r>
              <a:rPr sz="2000" spc="-55" dirty="0">
                <a:latin typeface="Calibri"/>
                <a:cs typeface="Calibri"/>
              </a:rPr>
              <a:t>ş</a:t>
            </a:r>
            <a:r>
              <a:rPr sz="2000" spc="-10" dirty="0">
                <a:latin typeface="Calibri"/>
                <a:cs typeface="Calibri"/>
              </a:rPr>
              <a:t>tir</a:t>
            </a:r>
            <a:r>
              <a:rPr sz="2000" spc="-30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me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105" dirty="0">
                <a:latin typeface="Calibri"/>
                <a:cs typeface="Calibri"/>
              </a:rPr>
              <a:t>k</a:t>
            </a:r>
            <a:r>
              <a:rPr sz="2000" spc="-7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zi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gib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k</a:t>
            </a:r>
            <a:r>
              <a:rPr sz="2000" spc="-10" dirty="0">
                <a:latin typeface="Calibri"/>
                <a:cs typeface="Calibri"/>
              </a:rPr>
              <a:t>urulu</a:t>
            </a:r>
            <a:r>
              <a:rPr sz="2000" spc="-25" dirty="0">
                <a:latin typeface="Calibri"/>
                <a:cs typeface="Calibri"/>
              </a:rPr>
              <a:t>ş</a:t>
            </a:r>
            <a:r>
              <a:rPr sz="2000" spc="-10" dirty="0">
                <a:latin typeface="Calibri"/>
                <a:cs typeface="Calibri"/>
              </a:rPr>
              <a:t>ların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y</a:t>
            </a:r>
            <a:r>
              <a:rPr sz="2000" spc="-15" dirty="0">
                <a:latin typeface="Calibri"/>
                <a:cs typeface="Calibri"/>
              </a:rPr>
              <a:t>ö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tici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ş</a:t>
            </a:r>
            <a:r>
              <a:rPr sz="2000" spc="-10" dirty="0">
                <a:latin typeface="Calibri"/>
                <a:cs typeface="Calibri"/>
              </a:rPr>
              <a:t>ir</a:t>
            </a:r>
            <a:r>
              <a:rPr sz="2000" spc="-80" dirty="0">
                <a:latin typeface="Calibri"/>
                <a:cs typeface="Calibri"/>
              </a:rPr>
              <a:t>k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tl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ri</a:t>
            </a:r>
            <a:endParaRPr sz="2000">
              <a:latin typeface="Calibri"/>
              <a:cs typeface="Calibri"/>
            </a:endParaRPr>
          </a:p>
          <a:p>
            <a:pPr marL="368935" indent="-344170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369570" algn="l"/>
              </a:tabLst>
            </a:pPr>
            <a:r>
              <a:rPr sz="2000" spc="-40" dirty="0">
                <a:latin typeface="Calibri"/>
                <a:cs typeface="Calibri"/>
              </a:rPr>
              <a:t>Ö</a:t>
            </a:r>
            <a:r>
              <a:rPr sz="2000" spc="-80" dirty="0">
                <a:latin typeface="Calibri"/>
                <a:cs typeface="Calibri"/>
              </a:rPr>
              <a:t>z</a:t>
            </a:r>
            <a:r>
              <a:rPr sz="2000" spc="-4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spc="-100" dirty="0">
                <a:latin typeface="Calibri"/>
                <a:cs typeface="Calibri"/>
              </a:rPr>
              <a:t>k</a:t>
            </a:r>
            <a:r>
              <a:rPr sz="2000" spc="-45" dirty="0">
                <a:latin typeface="Calibri"/>
                <a:cs typeface="Calibri"/>
              </a:rPr>
              <a:t>e</a:t>
            </a:r>
            <a:r>
              <a:rPr sz="2000" spc="-50" dirty="0">
                <a:latin typeface="Calibri"/>
                <a:cs typeface="Calibri"/>
              </a:rPr>
              <a:t>s</a:t>
            </a:r>
            <a:r>
              <a:rPr sz="2000" spc="-30" dirty="0">
                <a:latin typeface="Calibri"/>
                <a:cs typeface="Calibri"/>
              </a:rPr>
              <a:t>i</a:t>
            </a:r>
            <a:r>
              <a:rPr sz="2000" spc="-20" dirty="0">
                <a:latin typeface="Calibri"/>
                <a:cs typeface="Calibri"/>
              </a:rPr>
              <a:t>m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k</a:t>
            </a:r>
            <a:r>
              <a:rPr sz="2000" spc="-10" dirty="0">
                <a:latin typeface="Calibri"/>
                <a:cs typeface="Calibri"/>
              </a:rPr>
              <a:t>ur</a:t>
            </a:r>
            <a:r>
              <a:rPr sz="2000" spc="-5" dirty="0">
                <a:latin typeface="Calibri"/>
                <a:cs typeface="Calibri"/>
              </a:rPr>
              <a:t>ul</a:t>
            </a:r>
            <a:r>
              <a:rPr sz="2000" spc="-10" dirty="0">
                <a:latin typeface="Calibri"/>
                <a:cs typeface="Calibri"/>
              </a:rPr>
              <a:t>u</a:t>
            </a:r>
            <a:r>
              <a:rPr sz="2000" spc="-20" dirty="0">
                <a:latin typeface="Calibri"/>
                <a:cs typeface="Calibri"/>
              </a:rPr>
              <a:t>ş</a:t>
            </a:r>
            <a:r>
              <a:rPr sz="2000" spc="-10" dirty="0">
                <a:latin typeface="Calibri"/>
                <a:cs typeface="Calibri"/>
              </a:rPr>
              <a:t>ları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y</a:t>
            </a:r>
            <a:r>
              <a:rPr sz="2000" spc="-10" dirty="0">
                <a:latin typeface="Calibri"/>
                <a:cs typeface="Calibri"/>
              </a:rPr>
              <a:t>al</a:t>
            </a:r>
            <a:r>
              <a:rPr sz="2000" spc="-5" dirty="0">
                <a:latin typeface="Calibri"/>
                <a:cs typeface="Calibri"/>
              </a:rPr>
              <a:t>nı</a:t>
            </a:r>
            <a:r>
              <a:rPr sz="2000" spc="-35" dirty="0">
                <a:latin typeface="Calibri"/>
                <a:cs typeface="Calibri"/>
              </a:rPr>
              <a:t>z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s</a:t>
            </a:r>
            <a:r>
              <a:rPr sz="2000" spc="-35" dirty="0">
                <a:latin typeface="Calibri"/>
                <a:cs typeface="Calibri"/>
              </a:rPr>
              <a:t>o</a:t>
            </a:r>
            <a:r>
              <a:rPr sz="2000" spc="-95" dirty="0">
                <a:latin typeface="Calibri"/>
                <a:cs typeface="Calibri"/>
              </a:rPr>
              <a:t>s</a:t>
            </a:r>
            <a:r>
              <a:rPr sz="2000" spc="-50" dirty="0">
                <a:latin typeface="Calibri"/>
                <a:cs typeface="Calibri"/>
              </a:rPr>
              <a:t>y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oru</a:t>
            </a:r>
            <a:r>
              <a:rPr sz="2000" spc="-30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u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uk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ojel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ri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için</a:t>
            </a:r>
            <a:r>
              <a:rPr sz="2000" spc="1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u</a:t>
            </a:r>
            <a:r>
              <a:rPr sz="2000" spc="-25" dirty="0">
                <a:latin typeface="Calibri"/>
                <a:cs typeface="Calibri"/>
              </a:rPr>
              <a:t>y</a:t>
            </a:r>
            <a:r>
              <a:rPr sz="2000" spc="-10" dirty="0">
                <a:latin typeface="Calibri"/>
                <a:cs typeface="Calibri"/>
              </a:rPr>
              <a:t>gu</a:t>
            </a:r>
            <a:r>
              <a:rPr sz="2000" spc="-15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ba</a:t>
            </a:r>
            <a:r>
              <a:rPr sz="2000" spc="-40" dirty="0">
                <a:latin typeface="Calibri"/>
                <a:cs typeface="Calibri"/>
              </a:rPr>
              <a:t>ş</a:t>
            </a:r>
            <a:r>
              <a:rPr sz="2000" spc="-25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uru</a:t>
            </a:r>
            <a:endParaRPr sz="2000">
              <a:latin typeface="Calibri"/>
              <a:cs typeface="Calibri"/>
            </a:endParaRPr>
          </a:p>
          <a:p>
            <a:pPr marL="368935">
              <a:lnSpc>
                <a:spcPct val="100000"/>
              </a:lnSpc>
            </a:pPr>
            <a:r>
              <a:rPr sz="2000" spc="-50" dirty="0">
                <a:latin typeface="Calibri"/>
                <a:cs typeface="Calibri"/>
              </a:rPr>
              <a:t>s</a:t>
            </a:r>
            <a:r>
              <a:rPr sz="2000" spc="-30" dirty="0">
                <a:latin typeface="Calibri"/>
                <a:cs typeface="Calibri"/>
              </a:rPr>
              <a:t>ahi</a:t>
            </a:r>
            <a:r>
              <a:rPr sz="2000" spc="-35" dirty="0">
                <a:latin typeface="Calibri"/>
                <a:cs typeface="Calibri"/>
              </a:rPr>
              <a:t>p</a:t>
            </a:r>
            <a:r>
              <a:rPr sz="2000" spc="-30" dirty="0">
                <a:latin typeface="Calibri"/>
                <a:cs typeface="Calibri"/>
              </a:rPr>
              <a:t>l</a:t>
            </a:r>
            <a:r>
              <a:rPr sz="2000" spc="-45" dirty="0">
                <a:latin typeface="Calibri"/>
                <a:cs typeface="Calibri"/>
              </a:rPr>
              <a:t>e</a:t>
            </a:r>
            <a:r>
              <a:rPr sz="2000" spc="-35" dirty="0">
                <a:latin typeface="Calibri"/>
                <a:cs typeface="Calibri"/>
              </a:rPr>
              <a:t>rid</a:t>
            </a:r>
            <a:r>
              <a:rPr sz="2000" spc="-30" dirty="0">
                <a:latin typeface="Calibri"/>
                <a:cs typeface="Calibri"/>
              </a:rPr>
              <a:t>i</a:t>
            </a:r>
            <a:r>
              <a:rPr sz="2000" spc="-204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,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40" dirty="0">
                <a:latin typeface="Calibri"/>
                <a:cs typeface="Calibri"/>
              </a:rPr>
              <a:t>ğ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20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j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2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20" dirty="0">
                <a:latin typeface="Calibri"/>
                <a:cs typeface="Calibri"/>
              </a:rPr>
              <a:t>ç</a:t>
            </a:r>
            <a:r>
              <a:rPr sz="2000" spc="-10" dirty="0">
                <a:latin typeface="Calibri"/>
                <a:cs typeface="Calibri"/>
              </a:rPr>
              <a:t>in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or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ak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75" dirty="0">
                <a:latin typeface="Calibri"/>
                <a:cs typeface="Calibri"/>
              </a:rPr>
              <a:t>v</a:t>
            </a:r>
            <a:r>
              <a:rPr sz="2000" spc="-70" dirty="0">
                <a:latin typeface="Calibri"/>
                <a:cs typeface="Calibri"/>
              </a:rPr>
              <a:t>e</a:t>
            </a:r>
            <a:r>
              <a:rPr sz="2000" spc="-50" dirty="0">
                <a:latin typeface="Calibri"/>
                <a:cs typeface="Calibri"/>
              </a:rPr>
              <a:t>y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i</a:t>
            </a:r>
            <a:r>
              <a:rPr sz="2000" spc="-70" dirty="0">
                <a:latin typeface="Calibri"/>
                <a:cs typeface="Calibri"/>
              </a:rPr>
              <a:t>ş</a:t>
            </a:r>
            <a:r>
              <a:rPr sz="2000" spc="-30" dirty="0">
                <a:latin typeface="Calibri"/>
                <a:cs typeface="Calibri"/>
              </a:rPr>
              <a:t>ti</a:t>
            </a:r>
            <a:r>
              <a:rPr sz="2000" spc="-85" dirty="0">
                <a:latin typeface="Calibri"/>
                <a:cs typeface="Calibri"/>
              </a:rPr>
              <a:t>r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spc="-80" dirty="0">
                <a:latin typeface="Calibri"/>
                <a:cs typeface="Calibri"/>
              </a:rPr>
              <a:t>k</a:t>
            </a:r>
            <a:r>
              <a:rPr sz="2000" spc="-10" dirty="0">
                <a:latin typeface="Calibri"/>
                <a:cs typeface="Calibri"/>
              </a:rPr>
              <a:t>çi</a:t>
            </a:r>
            <a:r>
              <a:rPr sz="2000" spc="114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ol</a:t>
            </a:r>
            <a:r>
              <a:rPr sz="2000" spc="-30" dirty="0">
                <a:latin typeface="Calibri"/>
                <a:cs typeface="Calibri"/>
              </a:rPr>
              <a:t>abilirl</a:t>
            </a:r>
            <a:r>
              <a:rPr sz="2000" spc="-45" dirty="0">
                <a:latin typeface="Calibri"/>
                <a:cs typeface="Calibri"/>
              </a:rPr>
              <a:t>e</a:t>
            </a:r>
            <a:r>
              <a:rPr sz="2000" spc="-22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05909" y="1700860"/>
            <a:ext cx="474903" cy="4749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021080"/>
            <a:ext cx="9144000" cy="8351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662298" y="1207897"/>
            <a:ext cx="181940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ct val="100000"/>
              </a:lnSpc>
            </a:pPr>
            <a:r>
              <a:rPr dirty="0"/>
              <a:t>S</a:t>
            </a:r>
            <a:r>
              <a:rPr spc="-15" dirty="0"/>
              <a:t>O</a:t>
            </a:r>
            <a:r>
              <a:rPr spc="5" dirty="0"/>
              <a:t>G</a:t>
            </a:r>
            <a:r>
              <a:rPr dirty="0"/>
              <a:t>EP</a:t>
            </a:r>
            <a:r>
              <a:rPr spc="-110" dirty="0"/>
              <a:t> </a:t>
            </a:r>
            <a:r>
              <a:rPr spc="-10" dirty="0" smtClean="0"/>
              <a:t>202</a:t>
            </a:r>
            <a:r>
              <a:rPr lang="tr-TR" spc="-10" dirty="0" smtClean="0"/>
              <a:t>3</a:t>
            </a:r>
            <a:endParaRPr spc="-10" dirty="0"/>
          </a:p>
        </p:txBody>
      </p:sp>
      <p:sp>
        <p:nvSpPr>
          <p:cNvPr id="8" name="object 8"/>
          <p:cNvSpPr/>
          <p:nvPr/>
        </p:nvSpPr>
        <p:spPr>
          <a:xfrm>
            <a:off x="1619630" y="208648"/>
            <a:ext cx="2160270" cy="87008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874" y="357711"/>
            <a:ext cx="2632959" cy="57196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4040" y="2478785"/>
            <a:ext cx="8424545" cy="1742439"/>
          </a:xfrm>
          <a:custGeom>
            <a:avLst/>
            <a:gdLst/>
            <a:ahLst/>
            <a:cxnLst/>
            <a:rect l="l" t="t" r="r" b="b"/>
            <a:pathLst>
              <a:path w="8424545" h="1742439">
                <a:moveTo>
                  <a:pt x="0" y="1742313"/>
                </a:moveTo>
                <a:lnTo>
                  <a:pt x="8424418" y="1742313"/>
                </a:lnTo>
                <a:lnTo>
                  <a:pt x="8424418" y="0"/>
                </a:lnTo>
                <a:lnTo>
                  <a:pt x="0" y="0"/>
                </a:lnTo>
                <a:lnTo>
                  <a:pt x="0" y="1742313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750686" y="3214014"/>
            <a:ext cx="2904490" cy="357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158240" algn="l"/>
                <a:tab pos="2576195" algn="l"/>
              </a:tabLst>
            </a:pPr>
            <a:r>
              <a:rPr sz="2800" spc="-5" dirty="0">
                <a:latin typeface="Calibri"/>
                <a:cs typeface="Calibri"/>
              </a:rPr>
              <a:t>Ela</a:t>
            </a:r>
            <a:r>
              <a:rPr sz="2800" spc="-10" dirty="0">
                <a:latin typeface="Calibri"/>
                <a:cs typeface="Calibri"/>
              </a:rPr>
              <a:t>z</a:t>
            </a:r>
            <a:r>
              <a:rPr sz="2800" spc="-25" dirty="0">
                <a:latin typeface="Calibri"/>
                <a:cs typeface="Calibri"/>
              </a:rPr>
              <a:t>ı</a:t>
            </a:r>
            <a:r>
              <a:rPr sz="2800" spc="40" dirty="0">
                <a:latin typeface="Calibri"/>
                <a:cs typeface="Calibri"/>
              </a:rPr>
              <a:t>ğ</a:t>
            </a:r>
            <a:r>
              <a:rPr sz="2800" dirty="0">
                <a:latin typeface="Calibri"/>
                <a:cs typeface="Calibri"/>
              </a:rPr>
              <a:t>,	</a:t>
            </a:r>
            <a:r>
              <a:rPr sz="2800" spc="-5" dirty="0">
                <a:latin typeface="Calibri"/>
                <a:cs typeface="Calibri"/>
              </a:rPr>
              <a:t>Mal</a:t>
            </a:r>
            <a:r>
              <a:rPr sz="2800" spc="-5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spc="-120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a	</a:t>
            </a:r>
            <a:r>
              <a:rPr sz="2800" spc="-45" dirty="0">
                <a:latin typeface="Calibri"/>
                <a:cs typeface="Calibri"/>
              </a:rPr>
              <a:t>ve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5442" y="2680168"/>
            <a:ext cx="5083810" cy="132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4170" indent="-344170">
              <a:lnSpc>
                <a:spcPct val="100000"/>
              </a:lnSpc>
              <a:buFont typeface="Arial"/>
              <a:buChar char="•"/>
              <a:tabLst>
                <a:tab pos="344805" algn="l"/>
              </a:tabLst>
            </a:pPr>
            <a:r>
              <a:rPr sz="2800" spc="-35" dirty="0">
                <a:latin typeface="Calibri"/>
                <a:cs typeface="Calibri"/>
              </a:rPr>
              <a:t>P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25" dirty="0">
                <a:latin typeface="Calibri"/>
                <a:cs typeface="Calibri"/>
              </a:rPr>
              <a:t>j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ri</a:t>
            </a:r>
            <a:r>
              <a:rPr sz="2800" dirty="0">
                <a:latin typeface="Calibri"/>
                <a:cs typeface="Calibri"/>
              </a:rPr>
              <a:t>n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a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25" dirty="0">
                <a:latin typeface="Calibri"/>
                <a:cs typeface="Calibri"/>
              </a:rPr>
              <a:t>a</a:t>
            </a:r>
            <a:r>
              <a:rPr sz="2800" spc="-35" dirty="0">
                <a:latin typeface="Calibri"/>
                <a:cs typeface="Calibri"/>
              </a:rPr>
              <a:t>m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35" dirty="0">
                <a:latin typeface="Calibri"/>
                <a:cs typeface="Calibri"/>
              </a:rPr>
              <a:t>ü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1</a:t>
            </a:r>
            <a:r>
              <a:rPr sz="2800" dirty="0">
                <a:latin typeface="Calibri"/>
                <a:cs typeface="Calibri"/>
              </a:rPr>
              <a:t>8 </a:t>
            </a:r>
            <a:r>
              <a:rPr sz="2800" spc="-125" dirty="0">
                <a:latin typeface="Calibri"/>
                <a:cs typeface="Calibri"/>
              </a:rPr>
              <a:t>a</a:t>
            </a:r>
            <a:r>
              <a:rPr sz="2800" spc="-100" dirty="0">
                <a:latin typeface="Calibri"/>
                <a:cs typeface="Calibri"/>
              </a:rPr>
              <a:t>y</a:t>
            </a:r>
            <a:r>
              <a:rPr sz="2800" spc="-85" dirty="0">
                <a:latin typeface="Calibri"/>
                <a:cs typeface="Calibri"/>
              </a:rPr>
              <a:t>d</a:t>
            </a:r>
            <a:r>
              <a:rPr sz="2800" spc="-70" dirty="0">
                <a:latin typeface="Calibri"/>
                <a:cs typeface="Calibri"/>
              </a:rPr>
              <a:t>ı</a:t>
            </a:r>
            <a:r>
              <a:rPr sz="2800" spc="-35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344170" indent="-34417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344805" algn="l"/>
                <a:tab pos="1725295" algn="l"/>
                <a:tab pos="2722880" algn="l"/>
                <a:tab pos="3990975" algn="l"/>
              </a:tabLst>
            </a:pP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12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jele</a:t>
            </a:r>
            <a:r>
              <a:rPr sz="2800" dirty="0">
                <a:latin typeface="Calibri"/>
                <a:cs typeface="Calibri"/>
              </a:rPr>
              <a:t>r	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R</a:t>
            </a:r>
            <a:r>
              <a:rPr sz="2800" spc="5" dirty="0">
                <a:latin typeface="Calibri"/>
                <a:cs typeface="Calibri"/>
              </a:rPr>
              <a:t>B</a:t>
            </a:r>
            <a:r>
              <a:rPr sz="2800" dirty="0">
                <a:latin typeface="Calibri"/>
                <a:cs typeface="Calibri"/>
              </a:rPr>
              <a:t>1	</a:t>
            </a:r>
            <a:r>
              <a:rPr sz="2800" spc="-10" dirty="0">
                <a:latin typeface="Calibri"/>
                <a:cs typeface="Calibri"/>
              </a:rPr>
              <a:t>b</a:t>
            </a:r>
            <a:r>
              <a:rPr sz="2800" dirty="0">
                <a:latin typeface="Calibri"/>
                <a:cs typeface="Calibri"/>
              </a:rPr>
              <a:t>ö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55" dirty="0">
                <a:latin typeface="Calibri"/>
                <a:cs typeface="Calibri"/>
              </a:rPr>
              <a:t>g</a:t>
            </a:r>
            <a:r>
              <a:rPr sz="2800" dirty="0">
                <a:latin typeface="Calibri"/>
                <a:cs typeface="Calibri"/>
              </a:rPr>
              <a:t>esi	</a:t>
            </a:r>
            <a:r>
              <a:rPr sz="2800" spc="-10" dirty="0">
                <a:latin typeface="Calibri"/>
                <a:cs typeface="Calibri"/>
              </a:rPr>
              <a:t>(</a:t>
            </a:r>
            <a:r>
              <a:rPr sz="2800" dirty="0">
                <a:latin typeface="Calibri"/>
                <a:cs typeface="Calibri"/>
              </a:rPr>
              <a:t>Bi</a:t>
            </a:r>
            <a:r>
              <a:rPr sz="2800" spc="-10" dirty="0">
                <a:latin typeface="Calibri"/>
                <a:cs typeface="Calibri"/>
              </a:rPr>
              <a:t>n</a:t>
            </a:r>
            <a:r>
              <a:rPr sz="2800" spc="-55" dirty="0">
                <a:latin typeface="Calibri"/>
                <a:cs typeface="Calibri"/>
              </a:rPr>
              <a:t>g</a:t>
            </a:r>
            <a:r>
              <a:rPr sz="2800" spc="5" dirty="0">
                <a:latin typeface="Calibri"/>
                <a:cs typeface="Calibri"/>
              </a:rPr>
              <a:t>ö</a:t>
            </a:r>
            <a:r>
              <a:rPr sz="2800" dirty="0">
                <a:latin typeface="Calibri"/>
                <a:cs typeface="Calibri"/>
              </a:rPr>
              <a:t>l,</a:t>
            </a:r>
            <a:endParaRPr sz="2800">
              <a:latin typeface="Calibri"/>
              <a:cs typeface="Calibri"/>
            </a:endParaRPr>
          </a:p>
          <a:p>
            <a:pPr marL="344170">
              <a:lnSpc>
                <a:spcPct val="100000"/>
              </a:lnSpc>
            </a:pPr>
            <a:r>
              <a:rPr sz="2800" spc="-190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unc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li</a:t>
            </a:r>
            <a:r>
              <a:rPr sz="2800" dirty="0">
                <a:latin typeface="Calibri"/>
                <a:cs typeface="Calibri"/>
              </a:rPr>
              <a:t>)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le</a:t>
            </a:r>
            <a:r>
              <a:rPr sz="2800" spc="-20" dirty="0">
                <a:latin typeface="Calibri"/>
                <a:cs typeface="Calibri"/>
              </a:rPr>
              <a:t>ri</a:t>
            </a:r>
            <a:r>
              <a:rPr sz="2800" spc="-5" dirty="0">
                <a:latin typeface="Calibri"/>
                <a:cs typeface="Calibri"/>
              </a:rPr>
              <a:t>n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u</a:t>
            </a:r>
            <a:r>
              <a:rPr sz="2800" spc="-45" dirty="0">
                <a:latin typeface="Calibri"/>
                <a:cs typeface="Calibri"/>
              </a:rPr>
              <a:t>y</a:t>
            </a:r>
            <a:r>
              <a:rPr sz="2800" spc="-30" dirty="0">
                <a:latin typeface="Calibri"/>
                <a:cs typeface="Calibri"/>
              </a:rPr>
              <a:t>g</a:t>
            </a:r>
            <a:r>
              <a:rPr sz="2800" spc="-35" dirty="0">
                <a:latin typeface="Calibri"/>
                <a:cs typeface="Calibri"/>
              </a:rPr>
              <a:t>u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25" dirty="0">
                <a:latin typeface="Calibri"/>
                <a:cs typeface="Calibri"/>
              </a:rPr>
              <a:t>a</a:t>
            </a:r>
            <a:r>
              <a:rPr sz="2800" spc="-35" dirty="0">
                <a:latin typeface="Calibri"/>
                <a:cs typeface="Calibri"/>
              </a:rPr>
              <a:t>nm</a:t>
            </a:r>
            <a:r>
              <a:rPr sz="2800" spc="-25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45" dirty="0">
                <a:latin typeface="Calibri"/>
                <a:cs typeface="Calibri"/>
              </a:rPr>
              <a:t>ı</a:t>
            </a:r>
            <a:r>
              <a:rPr sz="2800" spc="-35" dirty="0">
                <a:latin typeface="Calibri"/>
                <a:cs typeface="Calibri"/>
              </a:rPr>
              <a:t>d</a:t>
            </a:r>
            <a:r>
              <a:rPr sz="2800" spc="-20" dirty="0">
                <a:latin typeface="Calibri"/>
                <a:cs typeface="Calibri"/>
              </a:rPr>
              <a:t>ı</a:t>
            </a:r>
            <a:r>
              <a:rPr sz="2800" spc="-33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6784" y="1748027"/>
            <a:ext cx="5015484" cy="728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89940" y="1887727"/>
            <a:ext cx="162052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SÜR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YER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021080"/>
            <a:ext cx="9144000" cy="8351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662298" y="1207897"/>
            <a:ext cx="181940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</a:t>
            </a:r>
            <a:r>
              <a:rPr spc="-15" dirty="0"/>
              <a:t>O</a:t>
            </a:r>
            <a:r>
              <a:rPr spc="5" dirty="0"/>
              <a:t>G</a:t>
            </a:r>
            <a:r>
              <a:rPr dirty="0"/>
              <a:t>EP</a:t>
            </a:r>
            <a:r>
              <a:rPr spc="-110" dirty="0"/>
              <a:t> </a:t>
            </a:r>
            <a:r>
              <a:rPr spc="-10" dirty="0" smtClean="0"/>
              <a:t>202</a:t>
            </a:r>
            <a:r>
              <a:rPr lang="tr-TR" spc="-10" dirty="0" smtClean="0"/>
              <a:t>3</a:t>
            </a:r>
            <a:endParaRPr spc="-10" dirty="0"/>
          </a:p>
        </p:txBody>
      </p:sp>
      <p:sp>
        <p:nvSpPr>
          <p:cNvPr id="9" name="object 9"/>
          <p:cNvSpPr/>
          <p:nvPr/>
        </p:nvSpPr>
        <p:spPr>
          <a:xfrm>
            <a:off x="1619630" y="208648"/>
            <a:ext cx="2160270" cy="8700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874" y="357711"/>
            <a:ext cx="2632959" cy="57196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816" y="2355367"/>
            <a:ext cx="8424545" cy="3836670"/>
          </a:xfrm>
          <a:custGeom>
            <a:avLst/>
            <a:gdLst/>
            <a:ahLst/>
            <a:cxnLst/>
            <a:rect l="l" t="t" r="r" b="b"/>
            <a:pathLst>
              <a:path w="8424545" h="3836670">
                <a:moveTo>
                  <a:pt x="0" y="3836416"/>
                </a:moveTo>
                <a:lnTo>
                  <a:pt x="8424418" y="3836416"/>
                </a:lnTo>
                <a:lnTo>
                  <a:pt x="8424418" y="0"/>
                </a:lnTo>
                <a:lnTo>
                  <a:pt x="0" y="0"/>
                </a:lnTo>
                <a:lnTo>
                  <a:pt x="0" y="3836416"/>
                </a:lnTo>
                <a:close/>
              </a:path>
            </a:pathLst>
          </a:custGeom>
          <a:ln w="25398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4215" y="1676400"/>
            <a:ext cx="5635752" cy="728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7372" y="1828317"/>
            <a:ext cx="8169275" cy="417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ÖNCELİ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İR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b="1" spc="-4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CEK</a:t>
            </a:r>
            <a:r>
              <a:rPr sz="2400" b="1" spc="-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400" b="1"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JE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2250">
              <a:latin typeface="Times New Roman"/>
              <a:cs typeface="Times New Roman"/>
            </a:endParaRPr>
          </a:p>
          <a:p>
            <a:pPr marL="429895" indent="-344170">
              <a:lnSpc>
                <a:spcPct val="100000"/>
              </a:lnSpc>
              <a:buFont typeface="Arial"/>
              <a:buChar char="•"/>
              <a:tabLst>
                <a:tab pos="430530" algn="l"/>
              </a:tabLst>
            </a:pPr>
            <a:r>
              <a:rPr sz="2400" dirty="0">
                <a:latin typeface="Calibri"/>
                <a:cs typeface="Calibri"/>
              </a:rPr>
              <a:t>Ge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ç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ın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n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ellilerin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5" dirty="0">
                <a:latin typeface="Calibri"/>
                <a:cs typeface="Calibri"/>
              </a:rPr>
              <a:t>hd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mı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ı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d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5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ili</a:t>
            </a:r>
            <a:r>
              <a:rPr sz="2400" spc="-90" dirty="0">
                <a:latin typeface="Calibri"/>
                <a:cs typeface="Calibri"/>
              </a:rPr>
              <a:t>k</a:t>
            </a:r>
            <a:r>
              <a:rPr sz="2400" spc="-10" dirty="0">
                <a:latin typeface="Calibri"/>
                <a:cs typeface="Calibri"/>
              </a:rPr>
              <a:t>ç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  <a:p>
            <a:pPr marL="429895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o</a:t>
            </a:r>
            <a:r>
              <a:rPr sz="2400" spc="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lık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spc="-70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iş</a:t>
            </a:r>
            <a:r>
              <a:rPr sz="2400" spc="5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irliği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ç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8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j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25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  <a:p>
            <a:pPr marL="429895" indent="-34417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430530" algn="l"/>
              </a:tabLst>
            </a:pPr>
            <a:r>
              <a:rPr sz="2400" dirty="0">
                <a:latin typeface="Calibri"/>
                <a:cs typeface="Calibri"/>
              </a:rPr>
              <a:t>Eş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sm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ı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25" dirty="0">
                <a:latin typeface="Calibri"/>
                <a:cs typeface="Calibri"/>
              </a:rPr>
              <a:t>k</a:t>
            </a:r>
            <a:r>
              <a:rPr sz="2400" spc="-1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la</a:t>
            </a:r>
            <a:r>
              <a:rPr sz="2400" spc="-80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k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şıla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-20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30" dirty="0">
                <a:latin typeface="Calibri"/>
                <a:cs typeface="Calibri"/>
              </a:rPr>
              <a:t>ı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ı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ö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55" dirty="0">
                <a:latin typeface="Calibri"/>
                <a:cs typeface="Calibri"/>
              </a:rPr>
              <a:t>g</a:t>
            </a:r>
            <a:r>
              <a:rPr sz="2400" spc="-20" dirty="0">
                <a:latin typeface="Calibri"/>
                <a:cs typeface="Calibri"/>
              </a:rPr>
              <a:t>ö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8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j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25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  <a:p>
            <a:pPr marL="429895" marR="5080" indent="-34417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430530" algn="l"/>
              </a:tabLst>
            </a:pPr>
            <a:r>
              <a:rPr sz="2400" spc="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oğr</a:t>
            </a:r>
            <a:r>
              <a:rPr sz="2400" spc="10" dirty="0">
                <a:latin typeface="Calibri"/>
                <a:cs typeface="Calibri"/>
              </a:rPr>
              <a:t>u</a:t>
            </a:r>
            <a:r>
              <a:rPr sz="2400" spc="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75" dirty="0">
                <a:latin typeface="Calibri"/>
                <a:cs typeface="Calibri"/>
              </a:rPr>
              <a:t>s</a:t>
            </a:r>
            <a:r>
              <a:rPr sz="2400" spc="-80" dirty="0">
                <a:latin typeface="Calibri"/>
                <a:cs typeface="Calibri"/>
              </a:rPr>
              <a:t>y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sor</a:t>
            </a:r>
            <a:r>
              <a:rPr sz="2400" spc="10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ml</a:t>
            </a:r>
            <a:r>
              <a:rPr sz="2400" spc="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0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k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p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jesi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olmas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ö</a:t>
            </a:r>
            <a:r>
              <a:rPr sz="2400" spc="-60" dirty="0">
                <a:latin typeface="Calibri"/>
                <a:cs typeface="Calibri"/>
              </a:rPr>
              <a:t>z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</a:t>
            </a:r>
            <a:r>
              <a:rPr sz="2400" spc="-15" dirty="0">
                <a:latin typeface="Calibri"/>
                <a:cs typeface="Calibri"/>
              </a:rPr>
              <a:t>kt</a:t>
            </a:r>
            <a:r>
              <a:rPr sz="2400" spc="-20" dirty="0">
                <a:latin typeface="Calibri"/>
                <a:cs typeface="Calibri"/>
              </a:rPr>
              <a:t>ö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ü</a:t>
            </a:r>
            <a:r>
              <a:rPr sz="2400" dirty="0">
                <a:latin typeface="Calibri"/>
                <a:cs typeface="Calibri"/>
              </a:rPr>
              <a:t>n i</a:t>
            </a:r>
            <a:r>
              <a:rPr sz="2400" spc="-10" dirty="0">
                <a:latin typeface="Calibri"/>
                <a:cs typeface="Calibri"/>
              </a:rPr>
              <a:t>ç</a:t>
            </a:r>
            <a:r>
              <a:rPr sz="2400" dirty="0">
                <a:latin typeface="Calibri"/>
                <a:cs typeface="Calibri"/>
              </a:rPr>
              <a:t>erisi</a:t>
            </a:r>
            <a:r>
              <a:rPr sz="2400" spc="5" dirty="0">
                <a:latin typeface="Calibri"/>
                <a:cs typeface="Calibri"/>
              </a:rPr>
              <a:t>nd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y</a:t>
            </a:r>
            <a:r>
              <a:rPr sz="2400" spc="-15" dirty="0">
                <a:latin typeface="Calibri"/>
                <a:cs typeface="Calibri"/>
              </a:rPr>
              <a:t>er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10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ığı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eş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0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sm</a:t>
            </a:r>
            <a:r>
              <a:rPr sz="2400" spc="-40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k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ısı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5" dirty="0">
                <a:latin typeface="Calibri"/>
                <a:cs typeface="Calibri"/>
              </a:rPr>
              <a:t>un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-4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yı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aa</a:t>
            </a:r>
            <a:r>
              <a:rPr sz="2400" spc="10" dirty="0">
                <a:latin typeface="Calibri"/>
                <a:cs typeface="Calibri"/>
              </a:rPr>
              <a:t>h</a:t>
            </a:r>
            <a:r>
              <a:rPr sz="2400" spc="5" dirty="0">
                <a:latin typeface="Calibri"/>
                <a:cs typeface="Calibri"/>
              </a:rPr>
              <a:t>h</a:t>
            </a:r>
            <a:r>
              <a:rPr sz="2400" spc="-15" dirty="0">
                <a:latin typeface="Calibri"/>
                <a:cs typeface="Calibri"/>
              </a:rPr>
              <a:t>ü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spc="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0" dirty="0">
                <a:latin typeface="Calibri"/>
                <a:cs typeface="Calibri"/>
              </a:rPr>
              <a:t>ğ</a:t>
            </a:r>
            <a:r>
              <a:rPr sz="2400" dirty="0">
                <a:latin typeface="Calibri"/>
                <a:cs typeface="Calibri"/>
              </a:rPr>
              <a:t>i 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-8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j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25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  <a:p>
            <a:pPr marL="429895" marR="629920" indent="-34417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430530" algn="l"/>
              </a:tabLst>
            </a:pP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7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je</a:t>
            </a:r>
            <a:r>
              <a:rPr sz="2400" spc="110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k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25" dirty="0">
                <a:latin typeface="Calibri"/>
                <a:cs typeface="Calibri"/>
              </a:rPr>
              <a:t>ı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90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k</a:t>
            </a:r>
            <a:r>
              <a:rPr sz="2400" spc="5" dirty="0">
                <a:latin typeface="Calibri"/>
                <a:cs typeface="Calibri"/>
              </a:rPr>
              <a:t>u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ı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ı</a:t>
            </a:r>
            <a:r>
              <a:rPr sz="2400" spc="9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ö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spc="-5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ö</a:t>
            </a:r>
            <a:r>
              <a:rPr sz="2400" spc="-15" dirty="0">
                <a:latin typeface="Calibri"/>
                <a:cs typeface="Calibri"/>
              </a:rPr>
              <a:t>r</a:t>
            </a:r>
            <a:r>
              <a:rPr sz="2400" spc="5" dirty="0">
                <a:latin typeface="Calibri"/>
                <a:cs typeface="Calibri"/>
              </a:rPr>
              <a:t>ü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10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f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5" dirty="0">
                <a:latin typeface="Calibri"/>
                <a:cs typeface="Calibri"/>
              </a:rPr>
              <a:t>k</a:t>
            </a:r>
            <a:r>
              <a:rPr sz="2400" spc="-15" dirty="0">
                <a:latin typeface="Calibri"/>
                <a:cs typeface="Calibri"/>
              </a:rPr>
              <a:t>s</a:t>
            </a:r>
            <a:r>
              <a:rPr sz="2400" spc="-4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</a:t>
            </a:r>
            <a:r>
              <a:rPr sz="2400" spc="-5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â</a:t>
            </a:r>
            <a:r>
              <a:rPr sz="2400" spc="-10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ı</a:t>
            </a:r>
            <a:r>
              <a:rPr sz="2400" dirty="0">
                <a:latin typeface="Calibri"/>
                <a:cs typeface="Calibri"/>
              </a:rPr>
              <a:t>n s</a:t>
            </a:r>
            <a:r>
              <a:rPr sz="2400" spc="-30" dirty="0">
                <a:latin typeface="Calibri"/>
                <a:cs typeface="Calibri"/>
              </a:rPr>
              <a:t>ı</a:t>
            </a:r>
            <a:r>
              <a:rPr sz="2400" spc="5" dirty="0">
                <a:latin typeface="Calibri"/>
                <a:cs typeface="Calibri"/>
              </a:rPr>
              <a:t>f</a:t>
            </a:r>
            <a:r>
              <a:rPr sz="2400" spc="-25" dirty="0">
                <a:latin typeface="Calibri"/>
                <a:cs typeface="Calibri"/>
              </a:rPr>
              <a:t>ı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5" dirty="0">
                <a:latin typeface="Calibri"/>
                <a:cs typeface="Calibri"/>
              </a:rPr>
              <a:t>d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10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b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10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ımı</a:t>
            </a:r>
            <a:r>
              <a:rPr sz="2400" spc="8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y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114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ıl</a:t>
            </a:r>
            <a:r>
              <a:rPr sz="2400" spc="8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b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lar</a:t>
            </a:r>
            <a:r>
              <a:rPr sz="2400" spc="-20" dirty="0">
                <a:latin typeface="Calibri"/>
                <a:cs typeface="Calibri"/>
              </a:rPr>
              <a:t>ı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10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ğ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rl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ir</a:t>
            </a:r>
            <a:r>
              <a:rPr sz="2400" spc="-2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ek </a:t>
            </a:r>
            <a:r>
              <a:rPr sz="2400" spc="-6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şılan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ı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ı</a:t>
            </a:r>
            <a:r>
              <a:rPr sz="2400" spc="-1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ö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55" dirty="0">
                <a:latin typeface="Calibri"/>
                <a:cs typeface="Calibri"/>
              </a:rPr>
              <a:t>g</a:t>
            </a:r>
            <a:r>
              <a:rPr sz="2400" spc="-20" dirty="0">
                <a:latin typeface="Calibri"/>
                <a:cs typeface="Calibri"/>
              </a:rPr>
              <a:t>ö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-8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j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50" dirty="0">
                <a:latin typeface="Calibri"/>
                <a:cs typeface="Calibri"/>
              </a:rPr>
              <a:t>l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30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021080"/>
            <a:ext cx="9144000" cy="8351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62298" y="1207897"/>
            <a:ext cx="181940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ct val="100000"/>
              </a:lnSpc>
            </a:pPr>
            <a:r>
              <a:rPr dirty="0"/>
              <a:t>S</a:t>
            </a:r>
            <a:r>
              <a:rPr spc="-15" dirty="0"/>
              <a:t>O</a:t>
            </a:r>
            <a:r>
              <a:rPr spc="5" dirty="0"/>
              <a:t>G</a:t>
            </a:r>
            <a:r>
              <a:rPr dirty="0"/>
              <a:t>EP</a:t>
            </a:r>
            <a:r>
              <a:rPr spc="-110" dirty="0"/>
              <a:t> </a:t>
            </a:r>
            <a:r>
              <a:rPr spc="-10" dirty="0" smtClean="0"/>
              <a:t>202</a:t>
            </a:r>
            <a:r>
              <a:rPr lang="tr-TR" spc="-10" dirty="0" smtClean="0"/>
              <a:t>3</a:t>
            </a:r>
            <a:endParaRPr spc="-10" dirty="0"/>
          </a:p>
        </p:txBody>
      </p:sp>
      <p:sp>
        <p:nvSpPr>
          <p:cNvPr id="7" name="object 7"/>
          <p:cNvSpPr/>
          <p:nvPr/>
        </p:nvSpPr>
        <p:spPr>
          <a:xfrm>
            <a:off x="1619630" y="208648"/>
            <a:ext cx="2160270" cy="8700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874" y="357711"/>
            <a:ext cx="2632959" cy="571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708</Words>
  <Application>Microsoft Office PowerPoint</Application>
  <PresentationFormat>Ekran Gösterisi (4:3)</PresentationFormat>
  <Paragraphs>91</Paragraphs>
  <Slides>13</Slides>
  <Notes>13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Verdana</vt:lpstr>
      <vt:lpstr>Office Theme</vt:lpstr>
      <vt:lpstr>PowerPoint Sunusu</vt:lpstr>
      <vt:lpstr>SOGEP 2023</vt:lpstr>
      <vt:lpstr>PowerPoint Sunusu</vt:lpstr>
      <vt:lpstr>SOGEP 2023</vt:lpstr>
      <vt:lpstr>SOGEP 2023</vt:lpstr>
      <vt:lpstr>SOGEP 2023</vt:lpstr>
      <vt:lpstr>SOGEP 2023</vt:lpstr>
      <vt:lpstr>SOGEP 2023</vt:lpstr>
      <vt:lpstr>SOGEP 2023</vt:lpstr>
      <vt:lpstr>SOGEP 2023</vt:lpstr>
      <vt:lpstr>SOGEP 2023</vt:lpstr>
      <vt:lpstr>SOGEP 2023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Muhammed Abdullah ERDEM</dc:creator>
  <cp:lastModifiedBy>SAMET KAYA</cp:lastModifiedBy>
  <cp:revision>3</cp:revision>
  <dcterms:created xsi:type="dcterms:W3CDTF">2023-01-20T09:12:13Z</dcterms:created>
  <dcterms:modified xsi:type="dcterms:W3CDTF">2023-01-20T14:03:00Z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2022-01-14T00:00:00Z</vt:filetime>
  </property>
  <property fmtid="{D5CDD505-2E9C-101B-9397-08002B2CF9AE}" pid="3" name="LastSaved">
    <vt:filetime>2023-01-20T00:00:00Z</vt:filetime>
  </property>
</Properties>
</file>